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2" r:id="rId2"/>
  </p:sldMasterIdLst>
  <p:notesMasterIdLst>
    <p:notesMasterId r:id="rId19"/>
  </p:notesMasterIdLst>
  <p:sldIdLst>
    <p:sldId id="256" r:id="rId3"/>
    <p:sldId id="257" r:id="rId4"/>
    <p:sldId id="259" r:id="rId5"/>
    <p:sldId id="260" r:id="rId6"/>
    <p:sldId id="428" r:id="rId7"/>
    <p:sldId id="429" r:id="rId8"/>
    <p:sldId id="430" r:id="rId9"/>
    <p:sldId id="431" r:id="rId10"/>
    <p:sldId id="432" r:id="rId11"/>
    <p:sldId id="433" r:id="rId12"/>
    <p:sldId id="434" r:id="rId13"/>
    <p:sldId id="435" r:id="rId14"/>
    <p:sldId id="436" r:id="rId15"/>
    <p:sldId id="437" r:id="rId16"/>
    <p:sldId id="438" r:id="rId17"/>
    <p:sldId id="269" r:id="rId1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618" autoAdjust="0"/>
  </p:normalViewPr>
  <p:slideViewPr>
    <p:cSldViewPr>
      <p:cViewPr varScale="1">
        <p:scale>
          <a:sx n="68" d="100"/>
          <a:sy n="68" d="100"/>
        </p:scale>
        <p:origin x="1446" y="6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51A7F14-7B00-5F2F-2585-5A6C622C045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8435" name="Rectangle 3">
            <a:extLst>
              <a:ext uri="{FF2B5EF4-FFF2-40B4-BE49-F238E27FC236}">
                <a16:creationId xmlns:a16="http://schemas.microsoft.com/office/drawing/2014/main" id="{F6BD323A-9568-E28A-1CCB-E367D923C30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18436" name="Rectangle 4">
            <a:extLst>
              <a:ext uri="{FF2B5EF4-FFF2-40B4-BE49-F238E27FC236}">
                <a16:creationId xmlns:a16="http://schemas.microsoft.com/office/drawing/2014/main" id="{C7130804-EA58-39DA-9451-4FE83724F8B4}"/>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a:extLst>
              <a:ext uri="{FF2B5EF4-FFF2-40B4-BE49-F238E27FC236}">
                <a16:creationId xmlns:a16="http://schemas.microsoft.com/office/drawing/2014/main" id="{71CD0016-3FE4-8069-2513-2AC4552F82A9}"/>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8438" name="Rectangle 6">
            <a:extLst>
              <a:ext uri="{FF2B5EF4-FFF2-40B4-BE49-F238E27FC236}">
                <a16:creationId xmlns:a16="http://schemas.microsoft.com/office/drawing/2014/main" id="{4EFACB5A-DD05-4E6E-B2F9-0C8F21B6EBB2}"/>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8439" name="Rectangle 7">
            <a:extLst>
              <a:ext uri="{FF2B5EF4-FFF2-40B4-BE49-F238E27FC236}">
                <a16:creationId xmlns:a16="http://schemas.microsoft.com/office/drawing/2014/main" id="{185E71ED-39DB-85A6-2D87-886A4DEB5F54}"/>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ED54B2D-C9C5-42C3-A393-B9AFF04A629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1688F8B-E904-B526-21AF-A706C7DFB024}"/>
              </a:ext>
            </a:extLst>
          </p:cNvPr>
          <p:cNvSpPr>
            <a:spLocks noChangeArrowheads="1"/>
          </p:cNvSpPr>
          <p:nvPr/>
        </p:nvSpPr>
        <p:spPr bwMode="auto">
          <a:xfrm>
            <a:off x="0" y="0"/>
            <a:ext cx="4572000" cy="68580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4099" name="AutoShape 3">
            <a:extLst>
              <a:ext uri="{FF2B5EF4-FFF2-40B4-BE49-F238E27FC236}">
                <a16:creationId xmlns:a16="http://schemas.microsoft.com/office/drawing/2014/main" id="{14286CF7-E437-1AF2-64D8-BA25310DD9E2}"/>
              </a:ext>
            </a:extLst>
          </p:cNvPr>
          <p:cNvSpPr>
            <a:spLocks noChangeArrowheads="1"/>
          </p:cNvSpPr>
          <p:nvPr/>
        </p:nvSpPr>
        <p:spPr bwMode="auto">
          <a:xfrm>
            <a:off x="685800" y="990600"/>
            <a:ext cx="5181600" cy="19050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4100" name="Rectangle 4">
            <a:extLst>
              <a:ext uri="{FF2B5EF4-FFF2-40B4-BE49-F238E27FC236}">
                <a16:creationId xmlns:a16="http://schemas.microsoft.com/office/drawing/2014/main" id="{6F12E9A7-ABD2-766D-100E-B005B3092A93}"/>
              </a:ext>
            </a:extLst>
          </p:cNvPr>
          <p:cNvSpPr>
            <a:spLocks noGrp="1" noChangeArrowheads="1"/>
          </p:cNvSpPr>
          <p:nvPr>
            <p:ph type="subTitle" idx="1"/>
          </p:nvPr>
        </p:nvSpPr>
        <p:spPr>
          <a:xfrm>
            <a:off x="4673600" y="2927350"/>
            <a:ext cx="3657600" cy="1822450"/>
          </a:xfrm>
        </p:spPr>
        <p:txBody>
          <a:bodyPr anchor="b"/>
          <a:lstStyle>
            <a:lvl1pPr marL="0" indent="0">
              <a:buFont typeface="Wingdings" panose="05000000000000000000" pitchFamily="2" charset="2"/>
              <a:buNone/>
              <a:defRPr>
                <a:solidFill>
                  <a:schemeClr val="tx2"/>
                </a:solidFill>
              </a:defRPr>
            </a:lvl1pPr>
          </a:lstStyle>
          <a:p>
            <a:pPr lvl="0"/>
            <a:r>
              <a:rPr lang="en-US" altLang="en-US" noProof="0"/>
              <a:t>Click to edit Master subtitle style</a:t>
            </a:r>
          </a:p>
        </p:txBody>
      </p:sp>
      <p:grpSp>
        <p:nvGrpSpPr>
          <p:cNvPr id="4101" name="Group 5">
            <a:extLst>
              <a:ext uri="{FF2B5EF4-FFF2-40B4-BE49-F238E27FC236}">
                <a16:creationId xmlns:a16="http://schemas.microsoft.com/office/drawing/2014/main" id="{61B18409-A3D3-F8E8-FFAE-250713C76CC3}"/>
              </a:ext>
            </a:extLst>
          </p:cNvPr>
          <p:cNvGrpSpPr>
            <a:grpSpLocks/>
          </p:cNvGrpSpPr>
          <p:nvPr/>
        </p:nvGrpSpPr>
        <p:grpSpPr bwMode="auto">
          <a:xfrm>
            <a:off x="3632200" y="4889500"/>
            <a:ext cx="4876800" cy="319088"/>
            <a:chOff x="2288" y="3080"/>
            <a:chExt cx="3072" cy="201"/>
          </a:xfrm>
        </p:grpSpPr>
        <p:sp>
          <p:nvSpPr>
            <p:cNvPr id="4102" name="AutoShape 6">
              <a:extLst>
                <a:ext uri="{FF2B5EF4-FFF2-40B4-BE49-F238E27FC236}">
                  <a16:creationId xmlns:a16="http://schemas.microsoft.com/office/drawing/2014/main" id="{7F7030CE-7831-31C3-EAB2-9E8D6E8726AB}"/>
                </a:ext>
              </a:extLst>
            </p:cNvPr>
            <p:cNvSpPr>
              <a:spLocks noChangeArrowheads="1"/>
            </p:cNvSpPr>
            <p:nvPr/>
          </p:nvSpPr>
          <p:spPr bwMode="auto">
            <a:xfrm flipH="1">
              <a:off x="2288" y="3080"/>
              <a:ext cx="2914" cy="200"/>
            </a:xfrm>
            <a:prstGeom prst="roundRect">
              <a:avLst>
                <a:gd name="adj" fmla="val 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 name="AutoShape 7">
              <a:extLst>
                <a:ext uri="{FF2B5EF4-FFF2-40B4-BE49-F238E27FC236}">
                  <a16:creationId xmlns:a16="http://schemas.microsoft.com/office/drawing/2014/main" id="{51BD72EA-5371-1436-0E6D-E176350EE992}"/>
                </a:ext>
              </a:extLst>
            </p:cNvPr>
            <p:cNvSpPr>
              <a:spLocks noChangeArrowheads="1"/>
            </p:cNvSpPr>
            <p:nvPr/>
          </p:nvSpPr>
          <p:spPr bwMode="auto">
            <a:xfrm>
              <a:off x="5196" y="3080"/>
              <a:ext cx="164" cy="201"/>
            </a:xfrm>
            <a:prstGeom prst="flowChartDelay">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104" name="Rectangle 8">
            <a:extLst>
              <a:ext uri="{FF2B5EF4-FFF2-40B4-BE49-F238E27FC236}">
                <a16:creationId xmlns:a16="http://schemas.microsoft.com/office/drawing/2014/main" id="{D85E7E10-01B9-DEC6-190D-AE541F2461C5}"/>
              </a:ext>
            </a:extLst>
          </p:cNvPr>
          <p:cNvSpPr>
            <a:spLocks noGrp="1" noChangeArrowheads="1"/>
          </p:cNvSpPr>
          <p:nvPr>
            <p:ph type="dt" sz="quarter" idx="2"/>
          </p:nvPr>
        </p:nvSpPr>
        <p:spPr>
          <a:xfrm>
            <a:off x="2667000" y="6553200"/>
            <a:ext cx="1905000" cy="304800"/>
          </a:xfrm>
        </p:spPr>
        <p:txBody>
          <a:bodyPr/>
          <a:lstStyle>
            <a:lvl1pPr>
              <a:defRPr>
                <a:solidFill>
                  <a:schemeClr val="bg1"/>
                </a:solidFill>
              </a:defRPr>
            </a:lvl1pPr>
          </a:lstStyle>
          <a:p>
            <a:endParaRPr lang="en-US" altLang="en-US"/>
          </a:p>
        </p:txBody>
      </p:sp>
      <p:sp>
        <p:nvSpPr>
          <p:cNvPr id="4105" name="Rectangle 9">
            <a:extLst>
              <a:ext uri="{FF2B5EF4-FFF2-40B4-BE49-F238E27FC236}">
                <a16:creationId xmlns:a16="http://schemas.microsoft.com/office/drawing/2014/main" id="{FCAF1DDE-A679-3CC8-78B4-5253AE0AC372}"/>
              </a:ext>
            </a:extLst>
          </p:cNvPr>
          <p:cNvSpPr>
            <a:spLocks noGrp="1" noChangeArrowheads="1"/>
          </p:cNvSpPr>
          <p:nvPr>
            <p:ph type="ftr" sz="quarter" idx="3"/>
          </p:nvPr>
        </p:nvSpPr>
        <p:spPr>
          <a:xfrm>
            <a:off x="5195888" y="6553200"/>
            <a:ext cx="3279775" cy="304800"/>
          </a:xfrm>
        </p:spPr>
        <p:txBody>
          <a:bodyPr/>
          <a:lstStyle>
            <a:lvl1pPr algn="r">
              <a:defRPr/>
            </a:lvl1pPr>
          </a:lstStyle>
          <a:p>
            <a:endParaRPr lang="en-US" altLang="en-US"/>
          </a:p>
        </p:txBody>
      </p:sp>
      <p:sp>
        <p:nvSpPr>
          <p:cNvPr id="4106" name="Rectangle 10">
            <a:extLst>
              <a:ext uri="{FF2B5EF4-FFF2-40B4-BE49-F238E27FC236}">
                <a16:creationId xmlns:a16="http://schemas.microsoft.com/office/drawing/2014/main" id="{BA985DD8-3F56-5BA6-6453-F12807CF6A14}"/>
              </a:ext>
            </a:extLst>
          </p:cNvPr>
          <p:cNvSpPr>
            <a:spLocks noGrp="1" noChangeArrowheads="1"/>
          </p:cNvSpPr>
          <p:nvPr>
            <p:ph type="sldNum" sz="quarter" idx="4"/>
          </p:nvPr>
        </p:nvSpPr>
        <p:spPr>
          <a:xfrm>
            <a:off x="9525" y="6359525"/>
            <a:ext cx="587375" cy="488950"/>
          </a:xfrm>
        </p:spPr>
        <p:txBody>
          <a:bodyPr anchorCtr="0"/>
          <a:lstStyle>
            <a:lvl1pPr>
              <a:defRPr/>
            </a:lvl1pPr>
          </a:lstStyle>
          <a:p>
            <a:fld id="{D9BFCBF7-B52E-4018-A83D-AB75F4FF23E8}" type="slidenum">
              <a:rPr lang="en-US" altLang="en-US"/>
              <a:pPr/>
              <a:t>‹#›</a:t>
            </a:fld>
            <a:endParaRPr lang="en-US" altLang="en-US"/>
          </a:p>
        </p:txBody>
      </p:sp>
      <p:sp>
        <p:nvSpPr>
          <p:cNvPr id="4107" name="Rectangle 11">
            <a:extLst>
              <a:ext uri="{FF2B5EF4-FFF2-40B4-BE49-F238E27FC236}">
                <a16:creationId xmlns:a16="http://schemas.microsoft.com/office/drawing/2014/main" id="{3CB68A35-19B0-95D7-63D1-13F2AAC863D9}"/>
              </a:ext>
            </a:extLst>
          </p:cNvPr>
          <p:cNvSpPr>
            <a:spLocks noGrp="1" noChangeArrowheads="1"/>
          </p:cNvSpPr>
          <p:nvPr>
            <p:ph type="ctrTitle" sz="quarter"/>
          </p:nvPr>
        </p:nvSpPr>
        <p:spPr>
          <a:xfrm>
            <a:off x="936625" y="1425575"/>
            <a:ext cx="7772400" cy="1143000"/>
          </a:xfrm>
        </p:spPr>
        <p:txBody>
          <a:bodyPr anchor="ctr"/>
          <a:lstStyle>
            <a:lvl1pPr algn="ctr">
              <a:defRPr>
                <a:solidFill>
                  <a:schemeClr val="tx1"/>
                </a:solidFill>
              </a:defRPr>
            </a:lvl1pPr>
          </a:lstStyle>
          <a:p>
            <a:pPr lvl="0"/>
            <a:r>
              <a:rPr lang="en-US" altLang="en-US" noProof="0"/>
              <a:t>Click to edit Master title style</a:t>
            </a:r>
          </a:p>
        </p:txBody>
      </p:sp>
    </p:spTree>
  </p:cSld>
  <p:clrMapOvr>
    <a:masterClrMapping/>
  </p:clrMapOvr>
  <p:transition spd="slow">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55888-7977-5A9E-2D3A-1AE4E22C8D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53FDAE-9604-F88F-7883-B0A3E45A99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0A380B-506A-5DC4-F707-51B17610354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9842434-D309-BB3C-64E6-FD2E13EE76A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C9A30E2-2551-A0C2-2518-3A775DA86142}"/>
              </a:ext>
            </a:extLst>
          </p:cNvPr>
          <p:cNvSpPr>
            <a:spLocks noGrp="1"/>
          </p:cNvSpPr>
          <p:nvPr>
            <p:ph type="sldNum" sz="quarter" idx="12"/>
          </p:nvPr>
        </p:nvSpPr>
        <p:spPr/>
        <p:txBody>
          <a:bodyPr/>
          <a:lstStyle>
            <a:lvl1pPr>
              <a:defRPr/>
            </a:lvl1pPr>
          </a:lstStyle>
          <a:p>
            <a:fld id="{FBC28685-BA2E-456A-9AB6-200BFB7E1639}" type="slidenum">
              <a:rPr lang="en-US" altLang="en-US"/>
              <a:pPr/>
              <a:t>‹#›</a:t>
            </a:fld>
            <a:endParaRPr lang="en-US" altLang="en-US"/>
          </a:p>
        </p:txBody>
      </p:sp>
    </p:spTree>
    <p:extLst>
      <p:ext uri="{BB962C8B-B14F-4D97-AF65-F5344CB8AC3E}">
        <p14:creationId xmlns:p14="http://schemas.microsoft.com/office/powerpoint/2010/main" val="275490345"/>
      </p:ext>
    </p:extLst>
  </p:cSld>
  <p:clrMapOvr>
    <a:masterClrMapping/>
  </p:clrMapOvr>
  <p:transition spd="slow">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2D944E-5BA1-5767-9CD5-4FD6899B5AE7}"/>
              </a:ext>
            </a:extLst>
          </p:cNvPr>
          <p:cNvSpPr>
            <a:spLocks noGrp="1"/>
          </p:cNvSpPr>
          <p:nvPr>
            <p:ph type="title" orient="vert"/>
          </p:nvPr>
        </p:nvSpPr>
        <p:spPr>
          <a:xfrm>
            <a:off x="6915150" y="762000"/>
            <a:ext cx="2000250" cy="53340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F00C9A-626E-D180-1A07-B78975507B5B}"/>
              </a:ext>
            </a:extLst>
          </p:cNvPr>
          <p:cNvSpPr>
            <a:spLocks noGrp="1"/>
          </p:cNvSpPr>
          <p:nvPr>
            <p:ph type="body" orient="vert" idx="1"/>
          </p:nvPr>
        </p:nvSpPr>
        <p:spPr>
          <a:xfrm>
            <a:off x="914400" y="762000"/>
            <a:ext cx="584835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9F0BBA-6F61-772E-DD98-CC981B75A83B}"/>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CCB9626-973E-4C27-6AD9-F6FE44DCF3E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25AB4BE-C078-D19B-F969-C4BEEE569B1E}"/>
              </a:ext>
            </a:extLst>
          </p:cNvPr>
          <p:cNvSpPr>
            <a:spLocks noGrp="1"/>
          </p:cNvSpPr>
          <p:nvPr>
            <p:ph type="sldNum" sz="quarter" idx="12"/>
          </p:nvPr>
        </p:nvSpPr>
        <p:spPr/>
        <p:txBody>
          <a:bodyPr/>
          <a:lstStyle>
            <a:lvl1pPr>
              <a:defRPr/>
            </a:lvl1pPr>
          </a:lstStyle>
          <a:p>
            <a:fld id="{03A3F838-A8DC-4040-8EE0-08BFDD9778B5}" type="slidenum">
              <a:rPr lang="en-US" altLang="en-US"/>
              <a:pPr/>
              <a:t>‹#›</a:t>
            </a:fld>
            <a:endParaRPr lang="en-US" altLang="en-US"/>
          </a:p>
        </p:txBody>
      </p:sp>
    </p:spTree>
    <p:extLst>
      <p:ext uri="{BB962C8B-B14F-4D97-AF65-F5344CB8AC3E}">
        <p14:creationId xmlns:p14="http://schemas.microsoft.com/office/powerpoint/2010/main" val="3052190255"/>
      </p:ext>
    </p:extLst>
  </p:cSld>
  <p:clrMapOvr>
    <a:masterClrMapping/>
  </p:clrMapOvr>
  <p:transition spd="slow">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2DF1D-8A0B-4E82-9C4D-56E74E2F3D39}"/>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95965755-D56E-4BFA-88FC-B0DFAC480E6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EC5730C-0771-461C-A0FF-5F92CD78FE11}"/>
              </a:ext>
            </a:extLst>
          </p:cNvPr>
          <p:cNvSpPr>
            <a:spLocks noGrp="1"/>
          </p:cNvSpPr>
          <p:nvPr>
            <p:ph type="dt" sz="half" idx="10"/>
          </p:nvPr>
        </p:nvSpPr>
        <p:spPr/>
        <p:txBody>
          <a:bodyPr/>
          <a:lstStyle/>
          <a:p>
            <a:fld id="{82CF49F5-F1E7-4B8D-A3BF-CEAE220B93FF}" type="datetimeFigureOut">
              <a:rPr lang="en-US" smtClean="0"/>
              <a:t>7/15/2024</a:t>
            </a:fld>
            <a:endParaRPr lang="en-US"/>
          </a:p>
        </p:txBody>
      </p:sp>
      <p:sp>
        <p:nvSpPr>
          <p:cNvPr id="5" name="Footer Placeholder 4">
            <a:extLst>
              <a:ext uri="{FF2B5EF4-FFF2-40B4-BE49-F238E27FC236}">
                <a16:creationId xmlns:a16="http://schemas.microsoft.com/office/drawing/2014/main" id="{A4BAC32C-461B-439E-BCC4-2D1AF1FEBF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685DB8-FCFB-4A32-93C2-27B49DF5BAFA}"/>
              </a:ext>
            </a:extLst>
          </p:cNvPr>
          <p:cNvSpPr>
            <a:spLocks noGrp="1"/>
          </p:cNvSpPr>
          <p:nvPr>
            <p:ph type="sldNum" sz="quarter" idx="12"/>
          </p:nvPr>
        </p:nvSpPr>
        <p:spPr/>
        <p:txBody>
          <a:bodyPr/>
          <a:lstStyle/>
          <a:p>
            <a:fld id="{06BEBA27-8FB4-4395-A2D4-C4E885BCDA20}" type="slidenum">
              <a:rPr lang="en-US" smtClean="0"/>
              <a:t>‹#›</a:t>
            </a:fld>
            <a:endParaRPr lang="en-US"/>
          </a:p>
        </p:txBody>
      </p:sp>
    </p:spTree>
    <p:extLst>
      <p:ext uri="{BB962C8B-B14F-4D97-AF65-F5344CB8AC3E}">
        <p14:creationId xmlns:p14="http://schemas.microsoft.com/office/powerpoint/2010/main" val="28855255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CF917-5126-4DEE-B9CF-726CC4EFEF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34DC09-D7AB-4084-9478-08BDDDF97D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16D15-1A9A-4FBB-9F80-8965ADA55B06}"/>
              </a:ext>
            </a:extLst>
          </p:cNvPr>
          <p:cNvSpPr>
            <a:spLocks noGrp="1"/>
          </p:cNvSpPr>
          <p:nvPr>
            <p:ph type="dt" sz="half" idx="10"/>
          </p:nvPr>
        </p:nvSpPr>
        <p:spPr/>
        <p:txBody>
          <a:bodyPr/>
          <a:lstStyle/>
          <a:p>
            <a:fld id="{82CF49F5-F1E7-4B8D-A3BF-CEAE220B93FF}" type="datetimeFigureOut">
              <a:rPr lang="en-US" smtClean="0"/>
              <a:t>7/15/2024</a:t>
            </a:fld>
            <a:endParaRPr lang="en-US"/>
          </a:p>
        </p:txBody>
      </p:sp>
      <p:sp>
        <p:nvSpPr>
          <p:cNvPr id="5" name="Footer Placeholder 4">
            <a:extLst>
              <a:ext uri="{FF2B5EF4-FFF2-40B4-BE49-F238E27FC236}">
                <a16:creationId xmlns:a16="http://schemas.microsoft.com/office/drawing/2014/main" id="{45480FD4-45F7-421D-866B-E30F093C9F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9D1C2-CC0E-4C21-AC21-4056476DE135}"/>
              </a:ext>
            </a:extLst>
          </p:cNvPr>
          <p:cNvSpPr>
            <a:spLocks noGrp="1"/>
          </p:cNvSpPr>
          <p:nvPr>
            <p:ph type="sldNum" sz="quarter" idx="12"/>
          </p:nvPr>
        </p:nvSpPr>
        <p:spPr/>
        <p:txBody>
          <a:bodyPr/>
          <a:lstStyle/>
          <a:p>
            <a:fld id="{06BEBA27-8FB4-4395-A2D4-C4E885BCDA20}" type="slidenum">
              <a:rPr lang="en-US" smtClean="0"/>
              <a:t>‹#›</a:t>
            </a:fld>
            <a:endParaRPr lang="en-US"/>
          </a:p>
        </p:txBody>
      </p:sp>
    </p:spTree>
    <p:extLst>
      <p:ext uri="{BB962C8B-B14F-4D97-AF65-F5344CB8AC3E}">
        <p14:creationId xmlns:p14="http://schemas.microsoft.com/office/powerpoint/2010/main" val="1091915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CA49-B44A-4C35-8252-3BBFED2A2EE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C748CC47-B069-496F-95FB-31C011B3DE4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7C5055-5A0C-47B4-AB15-B36DEB05C728}"/>
              </a:ext>
            </a:extLst>
          </p:cNvPr>
          <p:cNvSpPr>
            <a:spLocks noGrp="1"/>
          </p:cNvSpPr>
          <p:nvPr>
            <p:ph type="dt" sz="half" idx="10"/>
          </p:nvPr>
        </p:nvSpPr>
        <p:spPr/>
        <p:txBody>
          <a:bodyPr/>
          <a:lstStyle/>
          <a:p>
            <a:fld id="{82CF49F5-F1E7-4B8D-A3BF-CEAE220B93FF}" type="datetimeFigureOut">
              <a:rPr lang="en-US" smtClean="0"/>
              <a:t>7/15/2024</a:t>
            </a:fld>
            <a:endParaRPr lang="en-US"/>
          </a:p>
        </p:txBody>
      </p:sp>
      <p:sp>
        <p:nvSpPr>
          <p:cNvPr id="5" name="Footer Placeholder 4">
            <a:extLst>
              <a:ext uri="{FF2B5EF4-FFF2-40B4-BE49-F238E27FC236}">
                <a16:creationId xmlns:a16="http://schemas.microsoft.com/office/drawing/2014/main" id="{27A7F14E-0D74-4169-A636-72707BF245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2F84B2-98FB-4E08-9346-095991B122E8}"/>
              </a:ext>
            </a:extLst>
          </p:cNvPr>
          <p:cNvSpPr>
            <a:spLocks noGrp="1"/>
          </p:cNvSpPr>
          <p:nvPr>
            <p:ph type="sldNum" sz="quarter" idx="12"/>
          </p:nvPr>
        </p:nvSpPr>
        <p:spPr/>
        <p:txBody>
          <a:bodyPr/>
          <a:lstStyle/>
          <a:p>
            <a:fld id="{06BEBA27-8FB4-4395-A2D4-C4E885BCDA20}" type="slidenum">
              <a:rPr lang="en-US" smtClean="0"/>
              <a:t>‹#›</a:t>
            </a:fld>
            <a:endParaRPr lang="en-US"/>
          </a:p>
        </p:txBody>
      </p:sp>
    </p:spTree>
    <p:extLst>
      <p:ext uri="{BB962C8B-B14F-4D97-AF65-F5344CB8AC3E}">
        <p14:creationId xmlns:p14="http://schemas.microsoft.com/office/powerpoint/2010/main" val="3009710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5D397-4239-4514-ADF8-093D6CBE8F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E39C0D-787F-43DD-A6B6-FB46061E160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2A92B7-A40B-4165-915A-18068876C43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A0903D-1747-4222-AE20-415628590E56}"/>
              </a:ext>
            </a:extLst>
          </p:cNvPr>
          <p:cNvSpPr>
            <a:spLocks noGrp="1"/>
          </p:cNvSpPr>
          <p:nvPr>
            <p:ph type="dt" sz="half" idx="10"/>
          </p:nvPr>
        </p:nvSpPr>
        <p:spPr/>
        <p:txBody>
          <a:bodyPr/>
          <a:lstStyle/>
          <a:p>
            <a:fld id="{82CF49F5-F1E7-4B8D-A3BF-CEAE220B93FF}" type="datetimeFigureOut">
              <a:rPr lang="en-US" smtClean="0"/>
              <a:t>7/15/2024</a:t>
            </a:fld>
            <a:endParaRPr lang="en-US"/>
          </a:p>
        </p:txBody>
      </p:sp>
      <p:sp>
        <p:nvSpPr>
          <p:cNvPr id="6" name="Footer Placeholder 5">
            <a:extLst>
              <a:ext uri="{FF2B5EF4-FFF2-40B4-BE49-F238E27FC236}">
                <a16:creationId xmlns:a16="http://schemas.microsoft.com/office/drawing/2014/main" id="{F4BABAC1-C6D6-419F-9065-1D885413D5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EEEB2B-5B4D-447B-BEFA-B4E43F5E62B5}"/>
              </a:ext>
            </a:extLst>
          </p:cNvPr>
          <p:cNvSpPr>
            <a:spLocks noGrp="1"/>
          </p:cNvSpPr>
          <p:nvPr>
            <p:ph type="sldNum" sz="quarter" idx="12"/>
          </p:nvPr>
        </p:nvSpPr>
        <p:spPr/>
        <p:txBody>
          <a:bodyPr/>
          <a:lstStyle/>
          <a:p>
            <a:fld id="{06BEBA27-8FB4-4395-A2D4-C4E885BCDA20}" type="slidenum">
              <a:rPr lang="en-US" smtClean="0"/>
              <a:t>‹#›</a:t>
            </a:fld>
            <a:endParaRPr lang="en-US"/>
          </a:p>
        </p:txBody>
      </p:sp>
    </p:spTree>
    <p:extLst>
      <p:ext uri="{BB962C8B-B14F-4D97-AF65-F5344CB8AC3E}">
        <p14:creationId xmlns:p14="http://schemas.microsoft.com/office/powerpoint/2010/main" val="12281678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A2F41-60CD-4E3C-99D3-FA0F4AF64DD0}"/>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65AB842-913C-432A-A66F-9B91161ED7C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35BA4397-5072-4D07-9E1C-0AE896796558}"/>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88B0C3-B0BF-40C6-B325-7C8B814C977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A5439C84-C0FC-460B-B47C-D08CC6A02526}"/>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BE6289-6665-4E91-A5C3-B8F7F5404374}"/>
              </a:ext>
            </a:extLst>
          </p:cNvPr>
          <p:cNvSpPr>
            <a:spLocks noGrp="1"/>
          </p:cNvSpPr>
          <p:nvPr>
            <p:ph type="dt" sz="half" idx="10"/>
          </p:nvPr>
        </p:nvSpPr>
        <p:spPr/>
        <p:txBody>
          <a:bodyPr/>
          <a:lstStyle/>
          <a:p>
            <a:fld id="{82CF49F5-F1E7-4B8D-A3BF-CEAE220B93FF}" type="datetimeFigureOut">
              <a:rPr lang="en-US" smtClean="0"/>
              <a:t>7/15/2024</a:t>
            </a:fld>
            <a:endParaRPr lang="en-US"/>
          </a:p>
        </p:txBody>
      </p:sp>
      <p:sp>
        <p:nvSpPr>
          <p:cNvPr id="8" name="Footer Placeholder 7">
            <a:extLst>
              <a:ext uri="{FF2B5EF4-FFF2-40B4-BE49-F238E27FC236}">
                <a16:creationId xmlns:a16="http://schemas.microsoft.com/office/drawing/2014/main" id="{7E31448A-BB37-4BD1-A223-28F8DB283A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E9A8F64-4A88-4027-818E-ABD7187DB31C}"/>
              </a:ext>
            </a:extLst>
          </p:cNvPr>
          <p:cNvSpPr>
            <a:spLocks noGrp="1"/>
          </p:cNvSpPr>
          <p:nvPr>
            <p:ph type="sldNum" sz="quarter" idx="12"/>
          </p:nvPr>
        </p:nvSpPr>
        <p:spPr/>
        <p:txBody>
          <a:bodyPr/>
          <a:lstStyle/>
          <a:p>
            <a:fld id="{06BEBA27-8FB4-4395-A2D4-C4E885BCDA20}" type="slidenum">
              <a:rPr lang="en-US" smtClean="0"/>
              <a:t>‹#›</a:t>
            </a:fld>
            <a:endParaRPr lang="en-US"/>
          </a:p>
        </p:txBody>
      </p:sp>
    </p:spTree>
    <p:extLst>
      <p:ext uri="{BB962C8B-B14F-4D97-AF65-F5344CB8AC3E}">
        <p14:creationId xmlns:p14="http://schemas.microsoft.com/office/powerpoint/2010/main" val="8487360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6933D-E1A8-4646-B516-F3E026443B0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032C9C-4660-4232-839C-04228A52A2E3}"/>
              </a:ext>
            </a:extLst>
          </p:cNvPr>
          <p:cNvSpPr>
            <a:spLocks noGrp="1"/>
          </p:cNvSpPr>
          <p:nvPr>
            <p:ph type="dt" sz="half" idx="10"/>
          </p:nvPr>
        </p:nvSpPr>
        <p:spPr/>
        <p:txBody>
          <a:bodyPr/>
          <a:lstStyle/>
          <a:p>
            <a:fld id="{82CF49F5-F1E7-4B8D-A3BF-CEAE220B93FF}" type="datetimeFigureOut">
              <a:rPr lang="en-US" smtClean="0"/>
              <a:t>7/15/2024</a:t>
            </a:fld>
            <a:endParaRPr lang="en-US"/>
          </a:p>
        </p:txBody>
      </p:sp>
      <p:sp>
        <p:nvSpPr>
          <p:cNvPr id="4" name="Footer Placeholder 3">
            <a:extLst>
              <a:ext uri="{FF2B5EF4-FFF2-40B4-BE49-F238E27FC236}">
                <a16:creationId xmlns:a16="http://schemas.microsoft.com/office/drawing/2014/main" id="{EA7E8536-EF83-4A81-89CB-AF640BCA0C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87539E-8033-4FE5-ABDA-E275DAD77BB8}"/>
              </a:ext>
            </a:extLst>
          </p:cNvPr>
          <p:cNvSpPr>
            <a:spLocks noGrp="1"/>
          </p:cNvSpPr>
          <p:nvPr>
            <p:ph type="sldNum" sz="quarter" idx="12"/>
          </p:nvPr>
        </p:nvSpPr>
        <p:spPr/>
        <p:txBody>
          <a:bodyPr/>
          <a:lstStyle/>
          <a:p>
            <a:fld id="{06BEBA27-8FB4-4395-A2D4-C4E885BCDA20}" type="slidenum">
              <a:rPr lang="en-US" smtClean="0"/>
              <a:t>‹#›</a:t>
            </a:fld>
            <a:endParaRPr lang="en-US"/>
          </a:p>
        </p:txBody>
      </p:sp>
    </p:spTree>
    <p:extLst>
      <p:ext uri="{BB962C8B-B14F-4D97-AF65-F5344CB8AC3E}">
        <p14:creationId xmlns:p14="http://schemas.microsoft.com/office/powerpoint/2010/main" val="35901814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6B4E82-8829-44D8-8448-4E6EF2320A72}"/>
              </a:ext>
            </a:extLst>
          </p:cNvPr>
          <p:cNvSpPr>
            <a:spLocks noGrp="1"/>
          </p:cNvSpPr>
          <p:nvPr>
            <p:ph type="dt" sz="half" idx="10"/>
          </p:nvPr>
        </p:nvSpPr>
        <p:spPr/>
        <p:txBody>
          <a:bodyPr/>
          <a:lstStyle/>
          <a:p>
            <a:fld id="{82CF49F5-F1E7-4B8D-A3BF-CEAE220B93FF}" type="datetimeFigureOut">
              <a:rPr lang="en-US" smtClean="0"/>
              <a:t>7/15/2024</a:t>
            </a:fld>
            <a:endParaRPr lang="en-US"/>
          </a:p>
        </p:txBody>
      </p:sp>
      <p:sp>
        <p:nvSpPr>
          <p:cNvPr id="3" name="Footer Placeholder 2">
            <a:extLst>
              <a:ext uri="{FF2B5EF4-FFF2-40B4-BE49-F238E27FC236}">
                <a16:creationId xmlns:a16="http://schemas.microsoft.com/office/drawing/2014/main" id="{4652E29E-5624-4624-B4C4-C2F6792D18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F9C1BF-F2BA-40BB-8723-AE2A5C8762E8}"/>
              </a:ext>
            </a:extLst>
          </p:cNvPr>
          <p:cNvSpPr>
            <a:spLocks noGrp="1"/>
          </p:cNvSpPr>
          <p:nvPr>
            <p:ph type="sldNum" sz="quarter" idx="12"/>
          </p:nvPr>
        </p:nvSpPr>
        <p:spPr/>
        <p:txBody>
          <a:bodyPr/>
          <a:lstStyle/>
          <a:p>
            <a:fld id="{06BEBA27-8FB4-4395-A2D4-C4E885BCDA20}" type="slidenum">
              <a:rPr lang="en-US" smtClean="0"/>
              <a:t>‹#›</a:t>
            </a:fld>
            <a:endParaRPr lang="en-US"/>
          </a:p>
        </p:txBody>
      </p:sp>
    </p:spTree>
    <p:extLst>
      <p:ext uri="{BB962C8B-B14F-4D97-AF65-F5344CB8AC3E}">
        <p14:creationId xmlns:p14="http://schemas.microsoft.com/office/powerpoint/2010/main" val="20750005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00DA7-E32D-4FD0-B853-5D3934CCDAA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DE11A43C-A637-456F-B71B-1E546C069C2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9EBDC26-91BE-4699-9A96-D13FB4F1AF4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0A44EF4-5703-4394-8C95-543BEA774D68}"/>
              </a:ext>
            </a:extLst>
          </p:cNvPr>
          <p:cNvSpPr>
            <a:spLocks noGrp="1"/>
          </p:cNvSpPr>
          <p:nvPr>
            <p:ph type="dt" sz="half" idx="10"/>
          </p:nvPr>
        </p:nvSpPr>
        <p:spPr/>
        <p:txBody>
          <a:bodyPr/>
          <a:lstStyle/>
          <a:p>
            <a:fld id="{82CF49F5-F1E7-4B8D-A3BF-CEAE220B93FF}" type="datetimeFigureOut">
              <a:rPr lang="en-US" smtClean="0"/>
              <a:t>7/15/2024</a:t>
            </a:fld>
            <a:endParaRPr lang="en-US"/>
          </a:p>
        </p:txBody>
      </p:sp>
      <p:sp>
        <p:nvSpPr>
          <p:cNvPr id="6" name="Footer Placeholder 5">
            <a:extLst>
              <a:ext uri="{FF2B5EF4-FFF2-40B4-BE49-F238E27FC236}">
                <a16:creationId xmlns:a16="http://schemas.microsoft.com/office/drawing/2014/main" id="{36DF7F3C-7822-4DC8-A991-F5C5358875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76B460-B3A0-4B32-A14B-F043C47C0AA2}"/>
              </a:ext>
            </a:extLst>
          </p:cNvPr>
          <p:cNvSpPr>
            <a:spLocks noGrp="1"/>
          </p:cNvSpPr>
          <p:nvPr>
            <p:ph type="sldNum" sz="quarter" idx="12"/>
          </p:nvPr>
        </p:nvSpPr>
        <p:spPr/>
        <p:txBody>
          <a:bodyPr/>
          <a:lstStyle/>
          <a:p>
            <a:fld id="{06BEBA27-8FB4-4395-A2D4-C4E885BCDA20}" type="slidenum">
              <a:rPr lang="en-US" smtClean="0"/>
              <a:t>‹#›</a:t>
            </a:fld>
            <a:endParaRPr lang="en-US"/>
          </a:p>
        </p:txBody>
      </p:sp>
    </p:spTree>
    <p:extLst>
      <p:ext uri="{BB962C8B-B14F-4D97-AF65-F5344CB8AC3E}">
        <p14:creationId xmlns:p14="http://schemas.microsoft.com/office/powerpoint/2010/main" val="3590058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86ABC-1B55-0863-1A69-2C56CC86BD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938991-DE69-7D5F-B3DF-C8B460670A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5AD45D-3266-9CC8-9163-2516127BA078}"/>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E4DCD7-CBFA-60EC-863F-82EA6C5D7FA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6B27DB3-E5BD-0ECC-953C-CA3D3CE85D73}"/>
              </a:ext>
            </a:extLst>
          </p:cNvPr>
          <p:cNvSpPr>
            <a:spLocks noGrp="1"/>
          </p:cNvSpPr>
          <p:nvPr>
            <p:ph type="sldNum" sz="quarter" idx="12"/>
          </p:nvPr>
        </p:nvSpPr>
        <p:spPr/>
        <p:txBody>
          <a:bodyPr/>
          <a:lstStyle>
            <a:lvl1pPr>
              <a:defRPr/>
            </a:lvl1pPr>
          </a:lstStyle>
          <a:p>
            <a:fld id="{2493E8D9-52E5-4CAB-8147-5F3B4DFDE1A2}" type="slidenum">
              <a:rPr lang="en-US" altLang="en-US"/>
              <a:pPr/>
              <a:t>‹#›</a:t>
            </a:fld>
            <a:endParaRPr lang="en-US" altLang="en-US"/>
          </a:p>
        </p:txBody>
      </p:sp>
    </p:spTree>
    <p:extLst>
      <p:ext uri="{BB962C8B-B14F-4D97-AF65-F5344CB8AC3E}">
        <p14:creationId xmlns:p14="http://schemas.microsoft.com/office/powerpoint/2010/main" val="3018841854"/>
      </p:ext>
    </p:extLst>
  </p:cSld>
  <p:clrMapOvr>
    <a:masterClrMapping/>
  </p:clrMapOvr>
  <p:transition spd="slow">
    <p:rand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3191-A442-484F-90E1-514AA6B98BD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04514610-85DF-45D6-B853-26DB70183859}"/>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2A5E5C0E-3FDD-4CCD-B1D6-948EB77F1B2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6B891B0-77F5-47B4-A676-09598CB07CB7}"/>
              </a:ext>
            </a:extLst>
          </p:cNvPr>
          <p:cNvSpPr>
            <a:spLocks noGrp="1"/>
          </p:cNvSpPr>
          <p:nvPr>
            <p:ph type="dt" sz="half" idx="10"/>
          </p:nvPr>
        </p:nvSpPr>
        <p:spPr/>
        <p:txBody>
          <a:bodyPr/>
          <a:lstStyle/>
          <a:p>
            <a:fld id="{82CF49F5-F1E7-4B8D-A3BF-CEAE220B93FF}" type="datetimeFigureOut">
              <a:rPr lang="en-US" smtClean="0"/>
              <a:t>7/15/2024</a:t>
            </a:fld>
            <a:endParaRPr lang="en-US"/>
          </a:p>
        </p:txBody>
      </p:sp>
      <p:sp>
        <p:nvSpPr>
          <p:cNvPr id="6" name="Footer Placeholder 5">
            <a:extLst>
              <a:ext uri="{FF2B5EF4-FFF2-40B4-BE49-F238E27FC236}">
                <a16:creationId xmlns:a16="http://schemas.microsoft.com/office/drawing/2014/main" id="{22DBCC01-D006-4A8C-A29C-79F77B1842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202EB8-59FA-4E38-95FC-D8A5DB0C3CDC}"/>
              </a:ext>
            </a:extLst>
          </p:cNvPr>
          <p:cNvSpPr>
            <a:spLocks noGrp="1"/>
          </p:cNvSpPr>
          <p:nvPr>
            <p:ph type="sldNum" sz="quarter" idx="12"/>
          </p:nvPr>
        </p:nvSpPr>
        <p:spPr/>
        <p:txBody>
          <a:bodyPr/>
          <a:lstStyle/>
          <a:p>
            <a:fld id="{06BEBA27-8FB4-4395-A2D4-C4E885BCDA20}" type="slidenum">
              <a:rPr lang="en-US" smtClean="0"/>
              <a:t>‹#›</a:t>
            </a:fld>
            <a:endParaRPr lang="en-US"/>
          </a:p>
        </p:txBody>
      </p:sp>
    </p:spTree>
    <p:extLst>
      <p:ext uri="{BB962C8B-B14F-4D97-AF65-F5344CB8AC3E}">
        <p14:creationId xmlns:p14="http://schemas.microsoft.com/office/powerpoint/2010/main" val="15969153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81892-8C1F-421D-96E8-6B8AAF1199C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9A4313-36CF-4935-8AF1-B101E563EF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BB6321-764B-448C-9A03-A9677843E117}"/>
              </a:ext>
            </a:extLst>
          </p:cNvPr>
          <p:cNvSpPr>
            <a:spLocks noGrp="1"/>
          </p:cNvSpPr>
          <p:nvPr>
            <p:ph type="dt" sz="half" idx="10"/>
          </p:nvPr>
        </p:nvSpPr>
        <p:spPr/>
        <p:txBody>
          <a:bodyPr/>
          <a:lstStyle/>
          <a:p>
            <a:fld id="{82CF49F5-F1E7-4B8D-A3BF-CEAE220B93FF}" type="datetimeFigureOut">
              <a:rPr lang="en-US" smtClean="0"/>
              <a:t>7/15/2024</a:t>
            </a:fld>
            <a:endParaRPr lang="en-US"/>
          </a:p>
        </p:txBody>
      </p:sp>
      <p:sp>
        <p:nvSpPr>
          <p:cNvPr id="5" name="Footer Placeholder 4">
            <a:extLst>
              <a:ext uri="{FF2B5EF4-FFF2-40B4-BE49-F238E27FC236}">
                <a16:creationId xmlns:a16="http://schemas.microsoft.com/office/drawing/2014/main" id="{2552C91D-4FEF-418A-89C0-D1A3C5DED1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26C447-2B62-4412-A0CA-60CFE9F74EB6}"/>
              </a:ext>
            </a:extLst>
          </p:cNvPr>
          <p:cNvSpPr>
            <a:spLocks noGrp="1"/>
          </p:cNvSpPr>
          <p:nvPr>
            <p:ph type="sldNum" sz="quarter" idx="12"/>
          </p:nvPr>
        </p:nvSpPr>
        <p:spPr/>
        <p:txBody>
          <a:bodyPr/>
          <a:lstStyle/>
          <a:p>
            <a:fld id="{06BEBA27-8FB4-4395-A2D4-C4E885BCDA20}" type="slidenum">
              <a:rPr lang="en-US" smtClean="0"/>
              <a:t>‹#›</a:t>
            </a:fld>
            <a:endParaRPr lang="en-US"/>
          </a:p>
        </p:txBody>
      </p:sp>
    </p:spTree>
    <p:extLst>
      <p:ext uri="{BB962C8B-B14F-4D97-AF65-F5344CB8AC3E}">
        <p14:creationId xmlns:p14="http://schemas.microsoft.com/office/powerpoint/2010/main" val="125493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01E718-4E6A-43C2-BD87-8B0005081439}"/>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EF689B1-0392-4750-BB76-BF502B96620E}"/>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DF3C43-B946-4D6D-B8C2-7B5D45380D4E}"/>
              </a:ext>
            </a:extLst>
          </p:cNvPr>
          <p:cNvSpPr>
            <a:spLocks noGrp="1"/>
          </p:cNvSpPr>
          <p:nvPr>
            <p:ph type="dt" sz="half" idx="10"/>
          </p:nvPr>
        </p:nvSpPr>
        <p:spPr/>
        <p:txBody>
          <a:bodyPr/>
          <a:lstStyle/>
          <a:p>
            <a:fld id="{82CF49F5-F1E7-4B8D-A3BF-CEAE220B93FF}" type="datetimeFigureOut">
              <a:rPr lang="en-US" smtClean="0"/>
              <a:t>7/15/2024</a:t>
            </a:fld>
            <a:endParaRPr lang="en-US"/>
          </a:p>
        </p:txBody>
      </p:sp>
      <p:sp>
        <p:nvSpPr>
          <p:cNvPr id="5" name="Footer Placeholder 4">
            <a:extLst>
              <a:ext uri="{FF2B5EF4-FFF2-40B4-BE49-F238E27FC236}">
                <a16:creationId xmlns:a16="http://schemas.microsoft.com/office/drawing/2014/main" id="{143E49AE-D027-4E90-9E67-79E2860FFF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AD65AC-6EFD-42F5-8DD3-36490B008FE0}"/>
              </a:ext>
            </a:extLst>
          </p:cNvPr>
          <p:cNvSpPr>
            <a:spLocks noGrp="1"/>
          </p:cNvSpPr>
          <p:nvPr>
            <p:ph type="sldNum" sz="quarter" idx="12"/>
          </p:nvPr>
        </p:nvSpPr>
        <p:spPr/>
        <p:txBody>
          <a:bodyPr/>
          <a:lstStyle/>
          <a:p>
            <a:fld id="{06BEBA27-8FB4-4395-A2D4-C4E885BCDA20}" type="slidenum">
              <a:rPr lang="en-US" smtClean="0"/>
              <a:t>‹#›</a:t>
            </a:fld>
            <a:endParaRPr lang="en-US"/>
          </a:p>
        </p:txBody>
      </p:sp>
    </p:spTree>
    <p:extLst>
      <p:ext uri="{BB962C8B-B14F-4D97-AF65-F5344CB8AC3E}">
        <p14:creationId xmlns:p14="http://schemas.microsoft.com/office/powerpoint/2010/main" val="1833979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EC69B-F31C-D168-E25E-A6B79078DDE6}"/>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0043143-9535-72E7-F9D1-2F918813E39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39700119-E0BC-10DF-473F-9506F54F36D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EC407F5-E6D5-B878-6560-B337EF089D5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89A3ACF-D1D9-AE93-96CA-E2F6B17BDE60}"/>
              </a:ext>
            </a:extLst>
          </p:cNvPr>
          <p:cNvSpPr>
            <a:spLocks noGrp="1"/>
          </p:cNvSpPr>
          <p:nvPr>
            <p:ph type="sldNum" sz="quarter" idx="12"/>
          </p:nvPr>
        </p:nvSpPr>
        <p:spPr/>
        <p:txBody>
          <a:bodyPr/>
          <a:lstStyle>
            <a:lvl1pPr>
              <a:defRPr/>
            </a:lvl1pPr>
          </a:lstStyle>
          <a:p>
            <a:fld id="{ECE43F6F-7B29-4638-8B2F-0799FAD3CD6B}" type="slidenum">
              <a:rPr lang="en-US" altLang="en-US"/>
              <a:pPr/>
              <a:t>‹#›</a:t>
            </a:fld>
            <a:endParaRPr lang="en-US" altLang="en-US"/>
          </a:p>
        </p:txBody>
      </p:sp>
    </p:spTree>
    <p:extLst>
      <p:ext uri="{BB962C8B-B14F-4D97-AF65-F5344CB8AC3E}">
        <p14:creationId xmlns:p14="http://schemas.microsoft.com/office/powerpoint/2010/main" val="3512447572"/>
      </p:ext>
    </p:extLst>
  </p:cSld>
  <p:clrMapOvr>
    <a:masterClrMapping/>
  </p:clrMapOvr>
  <p:transition spd="slow">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96EA-29F1-DECC-D249-ABF107AC76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D41F46-B954-2560-63E4-106B65DE4E59}"/>
              </a:ext>
            </a:extLst>
          </p:cNvPr>
          <p:cNvSpPr>
            <a:spLocks noGrp="1"/>
          </p:cNvSpPr>
          <p:nvPr>
            <p:ph sz="half" idx="1"/>
          </p:nvPr>
        </p:nvSpPr>
        <p:spPr>
          <a:xfrm>
            <a:off x="914400" y="2362200"/>
            <a:ext cx="3924300" cy="3733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C25D33-3A19-6881-CC9F-2C2032993600}"/>
              </a:ext>
            </a:extLst>
          </p:cNvPr>
          <p:cNvSpPr>
            <a:spLocks noGrp="1"/>
          </p:cNvSpPr>
          <p:nvPr>
            <p:ph sz="half" idx="2"/>
          </p:nvPr>
        </p:nvSpPr>
        <p:spPr>
          <a:xfrm>
            <a:off x="4991100" y="2362200"/>
            <a:ext cx="3924300" cy="3733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732472E-787F-AE17-B14E-A69AD73E3EB5}"/>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A3ABDA37-CB84-BFE8-C0AD-05481B69AD2A}"/>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1774F703-2C23-C238-095D-89086773DF25}"/>
              </a:ext>
            </a:extLst>
          </p:cNvPr>
          <p:cNvSpPr>
            <a:spLocks noGrp="1"/>
          </p:cNvSpPr>
          <p:nvPr>
            <p:ph type="sldNum" sz="quarter" idx="12"/>
          </p:nvPr>
        </p:nvSpPr>
        <p:spPr/>
        <p:txBody>
          <a:bodyPr/>
          <a:lstStyle>
            <a:lvl1pPr>
              <a:defRPr/>
            </a:lvl1pPr>
          </a:lstStyle>
          <a:p>
            <a:fld id="{E55D556C-99A0-4322-87BD-B6ECE20B7863}" type="slidenum">
              <a:rPr lang="en-US" altLang="en-US"/>
              <a:pPr/>
              <a:t>‹#›</a:t>
            </a:fld>
            <a:endParaRPr lang="en-US" altLang="en-US"/>
          </a:p>
        </p:txBody>
      </p:sp>
    </p:spTree>
    <p:extLst>
      <p:ext uri="{BB962C8B-B14F-4D97-AF65-F5344CB8AC3E}">
        <p14:creationId xmlns:p14="http://schemas.microsoft.com/office/powerpoint/2010/main" val="851629848"/>
      </p:ext>
    </p:extLst>
  </p:cSld>
  <p:clrMapOvr>
    <a:masterClrMapping/>
  </p:clrMapOvr>
  <p:transition spd="slow">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32251-CA58-C718-ACBB-0D30BE911B6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C7774D-1D99-7C3D-6F7A-088732D6CCD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CE8A46-FD03-093A-439A-087B689DC2A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C819E2-1431-40F7-0925-C213FFE62E4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370288-2494-83D2-E2DC-BFA66759CBD9}"/>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51F424-ECCB-656D-D3BD-26B7267F9156}"/>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39AD3487-1B9E-48C5-CB4C-9320A7E707BB}"/>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8B6E0093-7BF6-DE68-1606-D2E2A55C6381}"/>
              </a:ext>
            </a:extLst>
          </p:cNvPr>
          <p:cNvSpPr>
            <a:spLocks noGrp="1"/>
          </p:cNvSpPr>
          <p:nvPr>
            <p:ph type="sldNum" sz="quarter" idx="12"/>
          </p:nvPr>
        </p:nvSpPr>
        <p:spPr/>
        <p:txBody>
          <a:bodyPr/>
          <a:lstStyle>
            <a:lvl1pPr>
              <a:defRPr/>
            </a:lvl1pPr>
          </a:lstStyle>
          <a:p>
            <a:fld id="{B977D864-A0DD-4DA3-9E74-DECBDE16670D}" type="slidenum">
              <a:rPr lang="en-US" altLang="en-US"/>
              <a:pPr/>
              <a:t>‹#›</a:t>
            </a:fld>
            <a:endParaRPr lang="en-US" altLang="en-US"/>
          </a:p>
        </p:txBody>
      </p:sp>
    </p:spTree>
    <p:extLst>
      <p:ext uri="{BB962C8B-B14F-4D97-AF65-F5344CB8AC3E}">
        <p14:creationId xmlns:p14="http://schemas.microsoft.com/office/powerpoint/2010/main" val="2951747269"/>
      </p:ext>
    </p:extLst>
  </p:cSld>
  <p:clrMapOvr>
    <a:masterClrMapping/>
  </p:clrMapOvr>
  <p:transition spd="slow">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9724F-CBC9-B87D-3CB2-701DDDDDAC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9C7CA64-917D-A5A2-4FBA-8DD726C98CB4}"/>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09ECD290-5AD6-4FDB-3A35-863222A14294}"/>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42D3BB4D-5B6E-0826-0B8C-4DA545BCEDC9}"/>
              </a:ext>
            </a:extLst>
          </p:cNvPr>
          <p:cNvSpPr>
            <a:spLocks noGrp="1"/>
          </p:cNvSpPr>
          <p:nvPr>
            <p:ph type="sldNum" sz="quarter" idx="12"/>
          </p:nvPr>
        </p:nvSpPr>
        <p:spPr/>
        <p:txBody>
          <a:bodyPr/>
          <a:lstStyle>
            <a:lvl1pPr>
              <a:defRPr/>
            </a:lvl1pPr>
          </a:lstStyle>
          <a:p>
            <a:fld id="{292893AA-2BAC-4CB7-980B-50BB45843AC8}" type="slidenum">
              <a:rPr lang="en-US" altLang="en-US"/>
              <a:pPr/>
              <a:t>‹#›</a:t>
            </a:fld>
            <a:endParaRPr lang="en-US" altLang="en-US"/>
          </a:p>
        </p:txBody>
      </p:sp>
    </p:spTree>
    <p:extLst>
      <p:ext uri="{BB962C8B-B14F-4D97-AF65-F5344CB8AC3E}">
        <p14:creationId xmlns:p14="http://schemas.microsoft.com/office/powerpoint/2010/main" val="2375057582"/>
      </p:ext>
    </p:extLst>
  </p:cSld>
  <p:clrMapOvr>
    <a:masterClrMapping/>
  </p:clrMapOvr>
  <p:transition spd="slow">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B83626-4DCC-9BD1-332D-92AE47A64525}"/>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C2F2ACBD-9C0A-C60B-995D-DFF4FFB86B4B}"/>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D27D46D1-401A-6397-6AE9-3B05AF17F9A7}"/>
              </a:ext>
            </a:extLst>
          </p:cNvPr>
          <p:cNvSpPr>
            <a:spLocks noGrp="1"/>
          </p:cNvSpPr>
          <p:nvPr>
            <p:ph type="sldNum" sz="quarter" idx="12"/>
          </p:nvPr>
        </p:nvSpPr>
        <p:spPr/>
        <p:txBody>
          <a:bodyPr/>
          <a:lstStyle>
            <a:lvl1pPr>
              <a:defRPr/>
            </a:lvl1pPr>
          </a:lstStyle>
          <a:p>
            <a:fld id="{B949DB6B-36F7-4D6C-AEA6-1EEF4021A2B4}" type="slidenum">
              <a:rPr lang="en-US" altLang="en-US"/>
              <a:pPr/>
              <a:t>‹#›</a:t>
            </a:fld>
            <a:endParaRPr lang="en-US" altLang="en-US"/>
          </a:p>
        </p:txBody>
      </p:sp>
    </p:spTree>
    <p:extLst>
      <p:ext uri="{BB962C8B-B14F-4D97-AF65-F5344CB8AC3E}">
        <p14:creationId xmlns:p14="http://schemas.microsoft.com/office/powerpoint/2010/main" val="403178707"/>
      </p:ext>
    </p:extLst>
  </p:cSld>
  <p:clrMapOvr>
    <a:masterClrMapping/>
  </p:clrMapOvr>
  <p:transition spd="slow">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50ECB-0F28-DA55-CDBA-9472BE57EA63}"/>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96A35F7-E5C4-18DE-FD27-7C4A2F0C130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0639E6-2205-A405-7007-6FF5F4A16C9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859D24-A585-CB67-2797-403C83A5E146}"/>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9F904D23-B3A1-1E9B-ED53-18C0FA590E2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A20699DB-1EB7-726E-C822-ED6B625FD9D0}"/>
              </a:ext>
            </a:extLst>
          </p:cNvPr>
          <p:cNvSpPr>
            <a:spLocks noGrp="1"/>
          </p:cNvSpPr>
          <p:nvPr>
            <p:ph type="sldNum" sz="quarter" idx="12"/>
          </p:nvPr>
        </p:nvSpPr>
        <p:spPr/>
        <p:txBody>
          <a:bodyPr/>
          <a:lstStyle>
            <a:lvl1pPr>
              <a:defRPr/>
            </a:lvl1pPr>
          </a:lstStyle>
          <a:p>
            <a:fld id="{B9D20F66-3611-4CDE-B128-D08F0872F366}" type="slidenum">
              <a:rPr lang="en-US" altLang="en-US"/>
              <a:pPr/>
              <a:t>‹#›</a:t>
            </a:fld>
            <a:endParaRPr lang="en-US" altLang="en-US"/>
          </a:p>
        </p:txBody>
      </p:sp>
    </p:spTree>
    <p:extLst>
      <p:ext uri="{BB962C8B-B14F-4D97-AF65-F5344CB8AC3E}">
        <p14:creationId xmlns:p14="http://schemas.microsoft.com/office/powerpoint/2010/main" val="2077237311"/>
      </p:ext>
    </p:extLst>
  </p:cSld>
  <p:clrMapOvr>
    <a:masterClrMapping/>
  </p:clrMapOvr>
  <p:transition spd="slow">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85F85-7E8D-EB0A-BEEF-185F985DEEE2}"/>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301C489-49E7-7AC9-D225-C32EF8F4A15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CF9C35-3B3A-FC99-1760-302F443C08F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058762-386A-09DB-0073-CF6BDD896CA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2DE024D-6290-78A3-3666-F91B64024D7F}"/>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8E90DF8-B6E3-D037-0BE4-4BEED231AC16}"/>
              </a:ext>
            </a:extLst>
          </p:cNvPr>
          <p:cNvSpPr>
            <a:spLocks noGrp="1"/>
          </p:cNvSpPr>
          <p:nvPr>
            <p:ph type="sldNum" sz="quarter" idx="12"/>
          </p:nvPr>
        </p:nvSpPr>
        <p:spPr/>
        <p:txBody>
          <a:bodyPr/>
          <a:lstStyle>
            <a:lvl1pPr>
              <a:defRPr/>
            </a:lvl1pPr>
          </a:lstStyle>
          <a:p>
            <a:fld id="{3A16D31F-4F7B-4959-82C9-6C19C1FE6685}" type="slidenum">
              <a:rPr lang="en-US" altLang="en-US"/>
              <a:pPr/>
              <a:t>‹#›</a:t>
            </a:fld>
            <a:endParaRPr lang="en-US" altLang="en-US"/>
          </a:p>
        </p:txBody>
      </p:sp>
    </p:spTree>
    <p:extLst>
      <p:ext uri="{BB962C8B-B14F-4D97-AF65-F5344CB8AC3E}">
        <p14:creationId xmlns:p14="http://schemas.microsoft.com/office/powerpoint/2010/main" val="3746631664"/>
      </p:ext>
    </p:extLst>
  </p:cSld>
  <p:clrMapOvr>
    <a:masterClrMapping/>
  </p:clrMapOvr>
  <p:transition spd="slow">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1026">
            <a:extLst>
              <a:ext uri="{FF2B5EF4-FFF2-40B4-BE49-F238E27FC236}">
                <a16:creationId xmlns:a16="http://schemas.microsoft.com/office/drawing/2014/main" id="{CD067008-7570-D946-BE71-28DC32ABA288}"/>
              </a:ext>
            </a:extLst>
          </p:cNvPr>
          <p:cNvGrpSpPr>
            <a:grpSpLocks/>
          </p:cNvGrpSpPr>
          <p:nvPr/>
        </p:nvGrpSpPr>
        <p:grpSpPr bwMode="auto">
          <a:xfrm>
            <a:off x="0" y="0"/>
            <a:ext cx="3200400" cy="6858000"/>
            <a:chOff x="0" y="0"/>
            <a:chExt cx="2016" cy="4320"/>
          </a:xfrm>
        </p:grpSpPr>
        <p:sp>
          <p:nvSpPr>
            <p:cNvPr id="3075" name="Rectangle 1027">
              <a:extLst>
                <a:ext uri="{FF2B5EF4-FFF2-40B4-BE49-F238E27FC236}">
                  <a16:creationId xmlns:a16="http://schemas.microsoft.com/office/drawing/2014/main" id="{2DB6A246-73F2-684B-144B-EEAE1EF026F4}"/>
                </a:ext>
              </a:extLst>
            </p:cNvPr>
            <p:cNvSpPr>
              <a:spLocks noChangeArrowheads="1"/>
            </p:cNvSpPr>
            <p:nvPr/>
          </p:nvSpPr>
          <p:spPr bwMode="auto">
            <a:xfrm>
              <a:off x="0" y="0"/>
              <a:ext cx="480" cy="432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Rectangle 1028">
              <a:extLst>
                <a:ext uri="{FF2B5EF4-FFF2-40B4-BE49-F238E27FC236}">
                  <a16:creationId xmlns:a16="http://schemas.microsoft.com/office/drawing/2014/main" id="{519DD1E7-8963-CD6A-E106-6EEFCE49175B}"/>
                </a:ext>
              </a:extLst>
            </p:cNvPr>
            <p:cNvSpPr>
              <a:spLocks noChangeArrowheads="1"/>
            </p:cNvSpPr>
            <p:nvPr/>
          </p:nvSpPr>
          <p:spPr bwMode="auto">
            <a:xfrm>
              <a:off x="432" y="0"/>
              <a:ext cx="1584" cy="67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077" name="AutoShape 1029">
            <a:extLst>
              <a:ext uri="{FF2B5EF4-FFF2-40B4-BE49-F238E27FC236}">
                <a16:creationId xmlns:a16="http://schemas.microsoft.com/office/drawing/2014/main" id="{7706A3D4-09A0-57FA-6BE3-136DA7755AF3}"/>
              </a:ext>
            </a:extLst>
          </p:cNvPr>
          <p:cNvSpPr>
            <a:spLocks noChangeArrowheads="1"/>
          </p:cNvSpPr>
          <p:nvPr/>
        </p:nvSpPr>
        <p:spPr bwMode="auto">
          <a:xfrm>
            <a:off x="762000" y="762000"/>
            <a:ext cx="5105400" cy="6096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3078" name="Rectangle 1030">
            <a:extLst>
              <a:ext uri="{FF2B5EF4-FFF2-40B4-BE49-F238E27FC236}">
                <a16:creationId xmlns:a16="http://schemas.microsoft.com/office/drawing/2014/main" id="{5C5DABDE-44FC-2401-C615-EFFCC23742DD}"/>
              </a:ext>
            </a:extLst>
          </p:cNvPr>
          <p:cNvSpPr>
            <a:spLocks noGrp="1" noChangeArrowheads="1"/>
          </p:cNvSpPr>
          <p:nvPr>
            <p:ph type="title"/>
          </p:nvPr>
        </p:nvSpPr>
        <p:spPr bwMode="auto">
          <a:xfrm>
            <a:off x="914400" y="762000"/>
            <a:ext cx="8001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3079" name="Rectangle 1031">
            <a:extLst>
              <a:ext uri="{FF2B5EF4-FFF2-40B4-BE49-F238E27FC236}">
                <a16:creationId xmlns:a16="http://schemas.microsoft.com/office/drawing/2014/main" id="{E5BE45E6-CA95-8801-8ECA-19747F7B5C03}"/>
              </a:ext>
            </a:extLst>
          </p:cNvPr>
          <p:cNvSpPr>
            <a:spLocks noGrp="1" noChangeArrowheads="1"/>
          </p:cNvSpPr>
          <p:nvPr>
            <p:ph type="body" idx="1"/>
          </p:nvPr>
        </p:nvSpPr>
        <p:spPr bwMode="auto">
          <a:xfrm>
            <a:off x="914400" y="2362200"/>
            <a:ext cx="80010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80" name="Rectangle 1032">
            <a:extLst>
              <a:ext uri="{FF2B5EF4-FFF2-40B4-BE49-F238E27FC236}">
                <a16:creationId xmlns:a16="http://schemas.microsoft.com/office/drawing/2014/main" id="{FDCF1FBC-87D6-1839-9766-F34E61730A00}"/>
              </a:ext>
            </a:extLst>
          </p:cNvPr>
          <p:cNvSpPr>
            <a:spLocks noGrp="1" noChangeArrowheads="1"/>
          </p:cNvSpPr>
          <p:nvPr>
            <p:ph type="dt" sz="half" idx="2"/>
          </p:nvPr>
        </p:nvSpPr>
        <p:spPr bwMode="auto">
          <a:xfrm>
            <a:off x="7010400" y="6553200"/>
            <a:ext cx="1905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lvl1pPr algn="r">
              <a:defRPr sz="1400">
                <a:latin typeface="+mn-lt"/>
              </a:defRPr>
            </a:lvl1pPr>
          </a:lstStyle>
          <a:p>
            <a:endParaRPr lang="en-US" altLang="en-US"/>
          </a:p>
        </p:txBody>
      </p:sp>
      <p:sp>
        <p:nvSpPr>
          <p:cNvPr id="3081" name="Rectangle 1033">
            <a:extLst>
              <a:ext uri="{FF2B5EF4-FFF2-40B4-BE49-F238E27FC236}">
                <a16:creationId xmlns:a16="http://schemas.microsoft.com/office/drawing/2014/main" id="{4ADEFA9B-4CBD-3347-B587-82D3EC6805C8}"/>
              </a:ext>
            </a:extLst>
          </p:cNvPr>
          <p:cNvSpPr>
            <a:spLocks noGrp="1" noChangeArrowheads="1"/>
          </p:cNvSpPr>
          <p:nvPr>
            <p:ph type="ftr" sz="quarter" idx="3"/>
          </p:nvPr>
        </p:nvSpPr>
        <p:spPr bwMode="auto">
          <a:xfrm>
            <a:off x="2936875" y="6529388"/>
            <a:ext cx="2895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lvl1pPr algn="ctr">
              <a:defRPr sz="1400">
                <a:latin typeface="+mn-lt"/>
              </a:defRPr>
            </a:lvl1pPr>
          </a:lstStyle>
          <a:p>
            <a:endParaRPr lang="en-US" altLang="en-US"/>
          </a:p>
        </p:txBody>
      </p:sp>
      <p:sp>
        <p:nvSpPr>
          <p:cNvPr id="3082" name="Rectangle 1034">
            <a:extLst>
              <a:ext uri="{FF2B5EF4-FFF2-40B4-BE49-F238E27FC236}">
                <a16:creationId xmlns:a16="http://schemas.microsoft.com/office/drawing/2014/main" id="{52D96A20-1094-BBF9-7D98-C5FD0EE85169}"/>
              </a:ext>
            </a:extLst>
          </p:cNvPr>
          <p:cNvSpPr>
            <a:spLocks noGrp="1" noChangeArrowheads="1"/>
          </p:cNvSpPr>
          <p:nvPr>
            <p:ph type="sldNum" sz="quarter" idx="4"/>
          </p:nvPr>
        </p:nvSpPr>
        <p:spPr bwMode="auto">
          <a:xfrm>
            <a:off x="84138" y="63436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spAutoFit/>
          </a:bodyPr>
          <a:lstStyle>
            <a:lvl1pPr>
              <a:defRPr sz="2600" b="1">
                <a:solidFill>
                  <a:schemeClr val="bg1"/>
                </a:solidFill>
                <a:latin typeface="+mn-lt"/>
              </a:defRPr>
            </a:lvl1pPr>
          </a:lstStyle>
          <a:p>
            <a:fld id="{B63F9C57-A6CE-4153-90C9-3CE1626ABCD3}" type="slidenum">
              <a:rPr lang="en-US" altLang="en-US"/>
              <a:pPr/>
              <a:t>‹#›</a:t>
            </a:fld>
            <a:endParaRPr lang="en-US" altLang="en-US"/>
          </a:p>
        </p:txBody>
      </p:sp>
      <p:grpSp>
        <p:nvGrpSpPr>
          <p:cNvPr id="3083" name="Group 1035">
            <a:extLst>
              <a:ext uri="{FF2B5EF4-FFF2-40B4-BE49-F238E27FC236}">
                <a16:creationId xmlns:a16="http://schemas.microsoft.com/office/drawing/2014/main" id="{2464C992-9E9A-466A-4AD4-5153AB09D3C5}"/>
              </a:ext>
            </a:extLst>
          </p:cNvPr>
          <p:cNvGrpSpPr>
            <a:grpSpLocks/>
          </p:cNvGrpSpPr>
          <p:nvPr/>
        </p:nvGrpSpPr>
        <p:grpSpPr bwMode="auto">
          <a:xfrm>
            <a:off x="228600" y="1981200"/>
            <a:ext cx="7391400" cy="319088"/>
            <a:chOff x="144" y="1248"/>
            <a:chExt cx="4656" cy="201"/>
          </a:xfrm>
        </p:grpSpPr>
        <p:sp>
          <p:nvSpPr>
            <p:cNvPr id="3084" name="AutoShape 1036">
              <a:extLst>
                <a:ext uri="{FF2B5EF4-FFF2-40B4-BE49-F238E27FC236}">
                  <a16:creationId xmlns:a16="http://schemas.microsoft.com/office/drawing/2014/main" id="{BF671C18-E85C-7197-88BF-81735E9828E4}"/>
                </a:ext>
              </a:extLst>
            </p:cNvPr>
            <p:cNvSpPr>
              <a:spLocks noChangeArrowheads="1"/>
            </p:cNvSpPr>
            <p:nvPr/>
          </p:nvSpPr>
          <p:spPr bwMode="auto">
            <a:xfrm>
              <a:off x="384" y="1248"/>
              <a:ext cx="4416" cy="200"/>
            </a:xfrm>
            <a:prstGeom prst="roundRect">
              <a:avLst>
                <a:gd name="adj" fmla="val 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5" name="AutoShape 1037">
              <a:extLst>
                <a:ext uri="{FF2B5EF4-FFF2-40B4-BE49-F238E27FC236}">
                  <a16:creationId xmlns:a16="http://schemas.microsoft.com/office/drawing/2014/main" id="{14A1F6CB-7952-0701-A0DB-B2E1FE74C353}"/>
                </a:ext>
              </a:extLst>
            </p:cNvPr>
            <p:cNvSpPr>
              <a:spLocks noChangeArrowheads="1"/>
            </p:cNvSpPr>
            <p:nvPr/>
          </p:nvSpPr>
          <p:spPr bwMode="auto">
            <a:xfrm flipH="1">
              <a:off x="144" y="1248"/>
              <a:ext cx="248" cy="201"/>
            </a:xfrm>
            <a:prstGeom prst="flowChartDelay">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spd="slow">
    <p:random/>
  </p:transition>
  <p:txStyles>
    <p:titleStyle>
      <a:lvl1pPr algn="l" rtl="0" fontAlgn="base">
        <a:lnSpc>
          <a:spcPct val="90000"/>
        </a:lnSpc>
        <a:spcBef>
          <a:spcPct val="0"/>
        </a:spcBef>
        <a:spcAft>
          <a:spcPct val="0"/>
        </a:spcAft>
        <a:defRPr sz="3600" b="1" kern="1200">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panose="020B0604020202020204" pitchFamily="34" charset="0"/>
        </a:defRPr>
      </a:lvl2pPr>
      <a:lvl3pPr algn="l" rtl="0" fontAlgn="base">
        <a:lnSpc>
          <a:spcPct val="90000"/>
        </a:lnSpc>
        <a:spcBef>
          <a:spcPct val="0"/>
        </a:spcBef>
        <a:spcAft>
          <a:spcPct val="0"/>
        </a:spcAft>
        <a:defRPr sz="3600" b="1">
          <a:solidFill>
            <a:schemeClr val="tx2"/>
          </a:solidFill>
          <a:latin typeface="Arial" panose="020B0604020202020204" pitchFamily="34" charset="0"/>
        </a:defRPr>
      </a:lvl3pPr>
      <a:lvl4pPr algn="l" rtl="0" fontAlgn="base">
        <a:lnSpc>
          <a:spcPct val="90000"/>
        </a:lnSpc>
        <a:spcBef>
          <a:spcPct val="0"/>
        </a:spcBef>
        <a:spcAft>
          <a:spcPct val="0"/>
        </a:spcAft>
        <a:defRPr sz="3600" b="1">
          <a:solidFill>
            <a:schemeClr val="tx2"/>
          </a:solidFill>
          <a:latin typeface="Arial" panose="020B0604020202020204" pitchFamily="34" charset="0"/>
        </a:defRPr>
      </a:lvl4pPr>
      <a:lvl5pPr algn="l" rtl="0" fontAlgn="base">
        <a:lnSpc>
          <a:spcPct val="90000"/>
        </a:lnSpc>
        <a:spcBef>
          <a:spcPct val="0"/>
        </a:spcBef>
        <a:spcAft>
          <a:spcPct val="0"/>
        </a:spcAft>
        <a:defRPr sz="3600" b="1">
          <a:solidFill>
            <a:schemeClr val="tx2"/>
          </a:solidFill>
          <a:latin typeface="Arial" panose="020B0604020202020204" pitchFamily="34" charset="0"/>
        </a:defRPr>
      </a:lvl5pPr>
      <a:lvl6pPr marL="457200" algn="l" rtl="0" fontAlgn="base">
        <a:lnSpc>
          <a:spcPct val="90000"/>
        </a:lnSpc>
        <a:spcBef>
          <a:spcPct val="0"/>
        </a:spcBef>
        <a:spcAft>
          <a:spcPct val="0"/>
        </a:spcAft>
        <a:defRPr sz="3600" b="1">
          <a:solidFill>
            <a:schemeClr val="tx2"/>
          </a:solidFill>
          <a:latin typeface="Arial" panose="020B0604020202020204" pitchFamily="34" charset="0"/>
        </a:defRPr>
      </a:lvl6pPr>
      <a:lvl7pPr marL="914400" algn="l" rtl="0" fontAlgn="base">
        <a:lnSpc>
          <a:spcPct val="90000"/>
        </a:lnSpc>
        <a:spcBef>
          <a:spcPct val="0"/>
        </a:spcBef>
        <a:spcAft>
          <a:spcPct val="0"/>
        </a:spcAft>
        <a:defRPr sz="3600" b="1">
          <a:solidFill>
            <a:schemeClr val="tx2"/>
          </a:solidFill>
          <a:latin typeface="Arial" panose="020B0604020202020204" pitchFamily="34" charset="0"/>
        </a:defRPr>
      </a:lvl7pPr>
      <a:lvl8pPr marL="1371600" algn="l" rtl="0" fontAlgn="base">
        <a:lnSpc>
          <a:spcPct val="90000"/>
        </a:lnSpc>
        <a:spcBef>
          <a:spcPct val="0"/>
        </a:spcBef>
        <a:spcAft>
          <a:spcPct val="0"/>
        </a:spcAft>
        <a:defRPr sz="3600" b="1">
          <a:solidFill>
            <a:schemeClr val="tx2"/>
          </a:solidFill>
          <a:latin typeface="Arial" panose="020B0604020202020204" pitchFamily="34" charset="0"/>
        </a:defRPr>
      </a:lvl8pPr>
      <a:lvl9pPr marL="1828800" algn="l" rtl="0" fontAlgn="base">
        <a:lnSpc>
          <a:spcPct val="90000"/>
        </a:lnSpc>
        <a:spcBef>
          <a:spcPct val="0"/>
        </a:spcBef>
        <a:spcAft>
          <a:spcPct val="0"/>
        </a:spcAft>
        <a:defRPr sz="3600" b="1">
          <a:solidFill>
            <a:schemeClr val="tx2"/>
          </a:solidFill>
          <a:latin typeface="Arial" panose="020B0604020202020204" pitchFamily="34" charset="0"/>
        </a:defRPr>
      </a:lvl9pPr>
    </p:titleStyle>
    <p:bodyStyle>
      <a:lvl1pPr marL="342900" indent="-342900" algn="l" rtl="0" fontAlgn="base">
        <a:spcBef>
          <a:spcPct val="20000"/>
        </a:spcBef>
        <a:spcAft>
          <a:spcPct val="0"/>
        </a:spcAft>
        <a:buClr>
          <a:schemeClr val="tx1"/>
        </a:buClr>
        <a:buSzPct val="75000"/>
        <a:buFont typeface="Wingdings" panose="05000000000000000000" pitchFamily="2" charset="2"/>
        <a:buChar char="l"/>
        <a:defRPr sz="2800" kern="12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kern="1200">
          <a:solidFill>
            <a:schemeClr val="tx1"/>
          </a:solidFill>
          <a:latin typeface="+mn-lt"/>
          <a:ea typeface="+mn-ea"/>
          <a:cs typeface="+mn-cs"/>
        </a:defRPr>
      </a:lvl2pPr>
      <a:lvl3pPr marL="1143000" indent="-228600" algn="l" rtl="0" fontAlgn="base">
        <a:spcBef>
          <a:spcPct val="20000"/>
        </a:spcBef>
        <a:spcAft>
          <a:spcPct val="0"/>
        </a:spcAft>
        <a:buClr>
          <a:schemeClr val="tx1"/>
        </a:buClr>
        <a:buSzPct val="75000"/>
        <a:buFont typeface="Wingdings" panose="05000000000000000000" pitchFamily="2" charset="2"/>
        <a:buChar char="l"/>
        <a:defRPr sz="2000" kern="1200">
          <a:solidFill>
            <a:schemeClr val="tx1"/>
          </a:solidFill>
          <a:latin typeface="+mn-lt"/>
          <a:ea typeface="+mn-ea"/>
          <a:cs typeface="+mn-cs"/>
        </a:defRPr>
      </a:lvl3pPr>
      <a:lvl4pPr marL="1600200" indent="-228600" algn="l" rtl="0" fontAlgn="base">
        <a:spcBef>
          <a:spcPct val="20000"/>
        </a:spcBef>
        <a:spcAft>
          <a:spcPct val="0"/>
        </a:spcAft>
        <a:buClr>
          <a:schemeClr val="tx1"/>
        </a:buClr>
        <a:buSzPct val="80000"/>
        <a:buChar char="–"/>
        <a:defRPr kern="1200">
          <a:solidFill>
            <a:schemeClr val="tx1"/>
          </a:solidFill>
          <a:latin typeface="+mn-lt"/>
          <a:ea typeface="+mn-ea"/>
          <a:cs typeface="+mn-cs"/>
        </a:defRPr>
      </a:lvl4pPr>
      <a:lvl5pPr marL="2057400" indent="-228600" algn="l" rtl="0" fontAlgn="base">
        <a:spcBef>
          <a:spcPct val="20000"/>
        </a:spcBef>
        <a:spcAft>
          <a:spcPct val="0"/>
        </a:spcAft>
        <a:buClr>
          <a:schemeClr val="tx1"/>
        </a:buClr>
        <a:buSzPct val="65000"/>
        <a:buFont typeface="Wingdings" panose="05000000000000000000" pitchFamily="2" charset="2"/>
        <a:buChar char="l"/>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B1F45E-1204-4028-AFCB-BF361A4C491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9C8A6C-081F-43CB-BC1A-9E5772B0B3E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C653A3-A755-4C44-ABC1-D9165F8BFD7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2CF49F5-F1E7-4B8D-A3BF-CEAE220B93FF}" type="datetimeFigureOut">
              <a:rPr lang="en-US" smtClean="0"/>
              <a:t>7/15/2024</a:t>
            </a:fld>
            <a:endParaRPr lang="en-US"/>
          </a:p>
        </p:txBody>
      </p:sp>
      <p:sp>
        <p:nvSpPr>
          <p:cNvPr id="5" name="Footer Placeholder 4">
            <a:extLst>
              <a:ext uri="{FF2B5EF4-FFF2-40B4-BE49-F238E27FC236}">
                <a16:creationId xmlns:a16="http://schemas.microsoft.com/office/drawing/2014/main" id="{AE156065-A208-42CC-985F-BE7A1C73287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20F25F5-8F67-4D33-90F0-82219347A89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BEBA27-8FB4-4395-A2D4-C4E885BCDA20}" type="slidenum">
              <a:rPr lang="en-US" smtClean="0"/>
              <a:t>‹#›</a:t>
            </a:fld>
            <a:endParaRPr lang="en-US"/>
          </a:p>
        </p:txBody>
      </p:sp>
    </p:spTree>
    <p:extLst>
      <p:ext uri="{BB962C8B-B14F-4D97-AF65-F5344CB8AC3E}">
        <p14:creationId xmlns:p14="http://schemas.microsoft.com/office/powerpoint/2010/main" val="326819941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8" Type="http://schemas.openxmlformats.org/officeDocument/2006/relationships/hyperlink" Target="CHAPTER%207.ppt" TargetMode="External"/><Relationship Id="rId3" Type="http://schemas.openxmlformats.org/officeDocument/2006/relationships/hyperlink" Target="CHAPTER%202.ppt" TargetMode="External"/><Relationship Id="rId7" Type="http://schemas.openxmlformats.org/officeDocument/2006/relationships/hyperlink" Target="CHAPTER%206.ppt" TargetMode="External"/><Relationship Id="rId2" Type="http://schemas.openxmlformats.org/officeDocument/2006/relationships/hyperlink" Target="CHAPTER%201.ppt" TargetMode="External"/><Relationship Id="rId1" Type="http://schemas.openxmlformats.org/officeDocument/2006/relationships/slideLayout" Target="../slideLayouts/slideLayout2.xml"/><Relationship Id="rId6" Type="http://schemas.openxmlformats.org/officeDocument/2006/relationships/hyperlink" Target="CHAPTER%205.ppt" TargetMode="External"/><Relationship Id="rId5" Type="http://schemas.openxmlformats.org/officeDocument/2006/relationships/hyperlink" Target="CHAPTER%204.ppt" TargetMode="External"/><Relationship Id="rId10" Type="http://schemas.openxmlformats.org/officeDocument/2006/relationships/hyperlink" Target="CHAPTER%209.ppt" TargetMode="External"/><Relationship Id="rId4" Type="http://schemas.openxmlformats.org/officeDocument/2006/relationships/hyperlink" Target="CHAPTER%203.ppt" TargetMode="External"/><Relationship Id="rId9" Type="http://schemas.openxmlformats.org/officeDocument/2006/relationships/hyperlink" Target="CHAPTER%208.pp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9F3F4F8-2816-1DF2-49EF-B27187C56D16}"/>
              </a:ext>
            </a:extLst>
          </p:cNvPr>
          <p:cNvSpPr>
            <a:spLocks noGrp="1" noChangeArrowheads="1"/>
          </p:cNvSpPr>
          <p:nvPr>
            <p:ph type="ctrTitle"/>
          </p:nvPr>
        </p:nvSpPr>
        <p:spPr/>
        <p:txBody>
          <a:bodyPr/>
          <a:lstStyle/>
          <a:p>
            <a:r>
              <a:rPr lang="en-US" altLang="en-US"/>
              <a:t>CHAPTER 4</a:t>
            </a:r>
          </a:p>
        </p:txBody>
      </p:sp>
      <p:sp>
        <p:nvSpPr>
          <p:cNvPr id="2051" name="Rectangle 3">
            <a:extLst>
              <a:ext uri="{FF2B5EF4-FFF2-40B4-BE49-F238E27FC236}">
                <a16:creationId xmlns:a16="http://schemas.microsoft.com/office/drawing/2014/main" id="{73816576-6D65-9EE6-93AD-DF80A9F862B8}"/>
              </a:ext>
            </a:extLst>
          </p:cNvPr>
          <p:cNvSpPr>
            <a:spLocks noGrp="1" noChangeArrowheads="1"/>
          </p:cNvSpPr>
          <p:nvPr>
            <p:ph type="subTitle" idx="1"/>
          </p:nvPr>
        </p:nvSpPr>
        <p:spPr/>
        <p:txBody>
          <a:bodyPr/>
          <a:lstStyle/>
          <a:p>
            <a:r>
              <a:rPr lang="en-US" altLang="en-US"/>
              <a:t>Control Of Bleeding</a:t>
            </a:r>
          </a:p>
        </p:txBody>
      </p:sp>
    </p:spTree>
  </p:cSld>
  <p:clrMapOvr>
    <a:masterClrMapping/>
  </p:clrMapOvr>
  <p:transition spd="slow">
    <p:random/>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A808891-55CB-4F16-8C80-7E2502DF1DC0}"/>
              </a:ext>
            </a:extLst>
          </p:cNvPr>
          <p:cNvSpPr/>
          <p:nvPr/>
        </p:nvSpPr>
        <p:spPr>
          <a:xfrm>
            <a:off x="6059983" y="1413294"/>
            <a:ext cx="2526926" cy="1212152"/>
          </a:xfrm>
          <a:prstGeom prst="rect">
            <a:avLst/>
          </a:prstGeom>
        </p:spPr>
        <p:txBody>
          <a:bodyPr vert="horz" lIns="68580" tIns="34290" rIns="68580" bIns="34290" rtlCol="0" anchor="b">
            <a:normAutofit/>
          </a:bodyPr>
          <a:lstStyle/>
          <a:p>
            <a:pPr defTabSz="685800" fontAlgn="auto">
              <a:lnSpc>
                <a:spcPct val="90000"/>
              </a:lnSpc>
              <a:spcAft>
                <a:spcPts val="450"/>
              </a:spcAft>
            </a:pPr>
            <a:r>
              <a:rPr lang="en-US" sz="4050" b="1" dirty="0">
                <a:ln w="0"/>
                <a:solidFill>
                  <a:prstClr val="black"/>
                </a:solidFill>
                <a:effectLst>
                  <a:outerShdw blurRad="38100" dist="19050" dir="2700000" algn="tl" rotWithShape="0">
                    <a:prstClr val="black">
                      <a:alpha val="40000"/>
                    </a:prstClr>
                  </a:outerShdw>
                </a:effectLst>
                <a:latin typeface="Calibri Light" panose="020F0302020204030204"/>
              </a:rPr>
              <a:t>Controlling Bleeding</a:t>
            </a:r>
          </a:p>
        </p:txBody>
      </p:sp>
      <p:pic>
        <p:nvPicPr>
          <p:cNvPr id="3074" name="Picture 2" descr="How to Stop Bleeding From a Skin Wound">
            <a:extLst>
              <a:ext uri="{FF2B5EF4-FFF2-40B4-BE49-F238E27FC236}">
                <a16:creationId xmlns:a16="http://schemas.microsoft.com/office/drawing/2014/main" id="{B57F5130-258D-4480-AAC8-4ACAE0F7DDD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891" r="19795" b="1"/>
          <a:stretch/>
        </p:blipFill>
        <p:spPr bwMode="auto">
          <a:xfrm>
            <a:off x="16" y="857257"/>
            <a:ext cx="5542682" cy="5143493"/>
          </a:xfrm>
          <a:prstGeom prst="rect">
            <a:avLst/>
          </a:prstGeom>
          <a:noFill/>
          <a:extLst>
            <a:ext uri="{909E8E84-426E-40DD-AFC4-6F175D3DCCD1}">
              <a14:hiddenFill xmlns:a14="http://schemas.microsoft.com/office/drawing/2010/main">
                <a:solidFill>
                  <a:srgbClr val="FFFFFF"/>
                </a:solidFill>
              </a14:hiddenFill>
            </a:ext>
          </a:extLst>
        </p:spPr>
      </p:pic>
      <p:sp>
        <p:nvSpPr>
          <p:cNvPr id="3079" name="Rectangle 3078">
            <a:extLst>
              <a:ext uri="{FF2B5EF4-FFF2-40B4-BE49-F238E27FC236}">
                <a16:creationId xmlns:a16="http://schemas.microsoft.com/office/drawing/2014/main" id="{AE3A741D-C19B-960A-5803-1C58871478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59758" y="2617812"/>
            <a:ext cx="1223181" cy="5542697"/>
          </a:xfrm>
          <a:prstGeom prst="rect">
            <a:avLst/>
          </a:prstGeom>
          <a:gradFill>
            <a:gsLst>
              <a:gs pos="0">
                <a:schemeClr val="accent5"/>
              </a:gs>
              <a:gs pos="47000">
                <a:schemeClr val="accent2">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sp>
        <p:nvSpPr>
          <p:cNvPr id="3081" name="Rectangle 3080">
            <a:extLst>
              <a:ext uri="{FF2B5EF4-FFF2-40B4-BE49-F238E27FC236}">
                <a16:creationId xmlns:a16="http://schemas.microsoft.com/office/drawing/2014/main" id="{DC39DE25-0E4E-0AA7-0932-1D78C23727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1439296" y="2296546"/>
            <a:ext cx="5140710" cy="2262119"/>
          </a:xfrm>
          <a:prstGeom prst="rect">
            <a:avLst/>
          </a:prstGeom>
          <a:gradFill flip="none" rotWithShape="1">
            <a:gsLst>
              <a:gs pos="0">
                <a:schemeClr val="accent5"/>
              </a:gs>
              <a:gs pos="47000">
                <a:schemeClr val="accent2">
                  <a:alpha val="0"/>
                </a:schemeClr>
              </a:gs>
            </a:gsLst>
            <a:lin ang="4200000" scaled="0"/>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fontAlgn="auto">
              <a:spcBef>
                <a:spcPts val="0"/>
              </a:spcBef>
              <a:spcAft>
                <a:spcPts val="0"/>
              </a:spcAft>
            </a:pPr>
            <a:endParaRPr lang="en-US" sz="1350">
              <a:solidFill>
                <a:prstClr val="white"/>
              </a:solidFill>
              <a:latin typeface="Calibri" panose="020F0502020204030204"/>
            </a:endParaRPr>
          </a:p>
        </p:txBody>
      </p:sp>
      <p:sp>
        <p:nvSpPr>
          <p:cNvPr id="3083" name="Rectangle 3082">
            <a:extLst>
              <a:ext uri="{FF2B5EF4-FFF2-40B4-BE49-F238E27FC236}">
                <a16:creationId xmlns:a16="http://schemas.microsoft.com/office/drawing/2014/main" id="{8D6EA299-0840-6DEA-E670-C49AEBC87E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346243" y="4176042"/>
            <a:ext cx="2196454" cy="1824709"/>
          </a:xfrm>
          <a:prstGeom prst="rect">
            <a:avLst/>
          </a:prstGeom>
          <a:gradFill flip="none" rotWithShape="1">
            <a:gsLst>
              <a:gs pos="0">
                <a:schemeClr val="accent2"/>
              </a:gs>
              <a:gs pos="51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fontAlgn="auto">
              <a:spcBef>
                <a:spcPts val="0"/>
              </a:spcBef>
              <a:spcAft>
                <a:spcPts val="0"/>
              </a:spcAft>
            </a:pPr>
            <a:endParaRPr lang="en-US" sz="1350">
              <a:solidFill>
                <a:prstClr val="white"/>
              </a:solidFill>
              <a:latin typeface="Calibri" panose="020F0502020204030204"/>
            </a:endParaRPr>
          </a:p>
        </p:txBody>
      </p:sp>
      <p:sp>
        <p:nvSpPr>
          <p:cNvPr id="4" name="TextBox 3">
            <a:extLst>
              <a:ext uri="{FF2B5EF4-FFF2-40B4-BE49-F238E27FC236}">
                <a16:creationId xmlns:a16="http://schemas.microsoft.com/office/drawing/2014/main" id="{327952E5-BE47-4466-8D46-E66D42518AA5}"/>
              </a:ext>
            </a:extLst>
          </p:cNvPr>
          <p:cNvSpPr txBox="1"/>
          <p:nvPr/>
        </p:nvSpPr>
        <p:spPr>
          <a:xfrm>
            <a:off x="6059983" y="2757357"/>
            <a:ext cx="2526926" cy="2585874"/>
          </a:xfrm>
          <a:prstGeom prst="rect">
            <a:avLst/>
          </a:prstGeom>
        </p:spPr>
        <p:txBody>
          <a:bodyPr vert="horz" lIns="68580" tIns="34290" rIns="68580" bIns="34290" rtlCol="0" anchor="t">
            <a:normAutofit/>
          </a:bodyPr>
          <a:lstStyle/>
          <a:p>
            <a:pPr marL="342900" indent="-171450" defTabSz="685800" fontAlgn="auto">
              <a:lnSpc>
                <a:spcPct val="90000"/>
              </a:lnSpc>
              <a:spcBef>
                <a:spcPts val="0"/>
              </a:spcBef>
              <a:spcAft>
                <a:spcPts val="450"/>
              </a:spcAft>
              <a:buFont typeface="Arial" panose="020B0604020202020204" pitchFamily="34" charset="0"/>
              <a:buChar char="•"/>
            </a:pPr>
            <a:r>
              <a:rPr lang="en-US" sz="2700" b="1" dirty="0">
                <a:solidFill>
                  <a:prstClr val="black"/>
                </a:solidFill>
                <a:latin typeface="Calibri" panose="020F0502020204030204"/>
              </a:rPr>
              <a:t>Direct Pressure</a:t>
            </a:r>
          </a:p>
          <a:p>
            <a:pPr marL="342900" indent="-171450" defTabSz="685800" fontAlgn="auto">
              <a:lnSpc>
                <a:spcPct val="90000"/>
              </a:lnSpc>
              <a:spcBef>
                <a:spcPts val="0"/>
              </a:spcBef>
              <a:spcAft>
                <a:spcPts val="450"/>
              </a:spcAft>
              <a:buFont typeface="Arial" panose="020B0604020202020204" pitchFamily="34" charset="0"/>
              <a:buChar char="•"/>
            </a:pPr>
            <a:endParaRPr lang="en-US" sz="2700" b="1" dirty="0">
              <a:solidFill>
                <a:prstClr val="black"/>
              </a:solidFill>
              <a:latin typeface="Calibri" panose="020F0502020204030204"/>
            </a:endParaRPr>
          </a:p>
          <a:p>
            <a:pPr marL="342900" indent="-171450" defTabSz="685800" fontAlgn="auto">
              <a:lnSpc>
                <a:spcPct val="90000"/>
              </a:lnSpc>
              <a:spcBef>
                <a:spcPts val="0"/>
              </a:spcBef>
              <a:spcAft>
                <a:spcPts val="450"/>
              </a:spcAft>
              <a:buFont typeface="Arial" panose="020B0604020202020204" pitchFamily="34" charset="0"/>
              <a:buChar char="•"/>
            </a:pPr>
            <a:r>
              <a:rPr lang="en-US" sz="2700" b="1" dirty="0">
                <a:solidFill>
                  <a:prstClr val="black"/>
                </a:solidFill>
                <a:latin typeface="Calibri" panose="020F0502020204030204"/>
              </a:rPr>
              <a:t>Elevation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85" name="Group 3078">
            <a:extLst>
              <a:ext uri="{FF2B5EF4-FFF2-40B4-BE49-F238E27FC236}">
                <a16:creationId xmlns:a16="http://schemas.microsoft.com/office/drawing/2014/main" id="{CA16F22E-4716-CA29-1F53-4AAD52955E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20377" y="843519"/>
            <a:ext cx="3328925" cy="5162272"/>
            <a:chOff x="7760503" y="-18309"/>
            <a:chExt cx="4438566" cy="6883029"/>
          </a:xfrm>
        </p:grpSpPr>
        <p:sp>
          <p:nvSpPr>
            <p:cNvPr id="3080" name="Rectangle 3079">
              <a:extLst>
                <a:ext uri="{FF2B5EF4-FFF2-40B4-BE49-F238E27FC236}">
                  <a16:creationId xmlns:a16="http://schemas.microsoft.com/office/drawing/2014/main" id="{59412336-19ED-F153-443B-C46CDBED62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512" y="-11580"/>
              <a:ext cx="4431490" cy="6876300"/>
            </a:xfrm>
            <a:prstGeom prst="rect">
              <a:avLst/>
            </a:prstGeom>
            <a:gradFill>
              <a:gsLst>
                <a:gs pos="7000">
                  <a:schemeClr val="accent2"/>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sp>
          <p:nvSpPr>
            <p:cNvPr id="3086" name="Rectangle 3080">
              <a:extLst>
                <a:ext uri="{FF2B5EF4-FFF2-40B4-BE49-F238E27FC236}">
                  <a16:creationId xmlns:a16="http://schemas.microsoft.com/office/drawing/2014/main" id="{1506AA53-E761-6881-5941-313119CC76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7760503" y="1713600"/>
              <a:ext cx="4431496" cy="5144400"/>
            </a:xfrm>
            <a:prstGeom prst="rect">
              <a:avLst/>
            </a:prstGeom>
            <a:gradFill flip="none" rotWithShape="1">
              <a:gsLst>
                <a:gs pos="0">
                  <a:schemeClr val="accent5">
                    <a:lumMod val="75000"/>
                  </a:schemeClr>
                </a:gs>
                <a:gs pos="60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fontAlgn="auto">
                <a:spcBef>
                  <a:spcPts val="0"/>
                </a:spcBef>
                <a:spcAft>
                  <a:spcPts val="0"/>
                </a:spcAft>
              </a:pPr>
              <a:endParaRPr lang="en-US" sz="1350">
                <a:solidFill>
                  <a:prstClr val="white"/>
                </a:solidFill>
                <a:latin typeface="Calibri" panose="020F0502020204030204"/>
              </a:endParaRPr>
            </a:p>
          </p:txBody>
        </p:sp>
        <p:sp>
          <p:nvSpPr>
            <p:cNvPr id="3082" name="Rectangle 3081">
              <a:extLst>
                <a:ext uri="{FF2B5EF4-FFF2-40B4-BE49-F238E27FC236}">
                  <a16:creationId xmlns:a16="http://schemas.microsoft.com/office/drawing/2014/main" id="{844707E7-29B6-36B5-B4C4-6160DFDB98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509" y="-11586"/>
              <a:ext cx="3264743" cy="6876300"/>
            </a:xfrm>
            <a:prstGeom prst="rect">
              <a:avLst/>
            </a:prstGeom>
            <a:gradFill flip="none" rotWithShape="1">
              <a:gsLst>
                <a:gs pos="3000">
                  <a:schemeClr val="accent2">
                    <a:lumMod val="60000"/>
                    <a:lumOff val="40000"/>
                    <a:alpha val="78000"/>
                  </a:schemeClr>
                </a:gs>
                <a:gs pos="42000">
                  <a:schemeClr val="accent2">
                    <a:alpha val="0"/>
                  </a:schemeClr>
                </a:gs>
              </a:gsLst>
              <a:lin ang="3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sp>
          <p:nvSpPr>
            <p:cNvPr id="3087" name="Rectangle 3082">
              <a:extLst>
                <a:ext uri="{FF2B5EF4-FFF2-40B4-BE49-F238E27FC236}">
                  <a16:creationId xmlns:a16="http://schemas.microsoft.com/office/drawing/2014/main" id="{2C1A8476-48ED-D7D6-F383-338B2F00A1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6547151" y="1202115"/>
              <a:ext cx="6872341" cy="4431494"/>
            </a:xfrm>
            <a:prstGeom prst="rect">
              <a:avLst/>
            </a:prstGeom>
            <a:gradFill>
              <a:gsLst>
                <a:gs pos="0">
                  <a:schemeClr val="accent5">
                    <a:alpha val="86000"/>
                  </a:schemeClr>
                </a:gs>
                <a:gs pos="57000">
                  <a:schemeClr val="accent2">
                    <a:alpha val="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grpSp>
      <p:sp>
        <p:nvSpPr>
          <p:cNvPr id="2" name="Rectangle 1">
            <a:extLst>
              <a:ext uri="{FF2B5EF4-FFF2-40B4-BE49-F238E27FC236}">
                <a16:creationId xmlns:a16="http://schemas.microsoft.com/office/drawing/2014/main" id="{A477A3FE-84CE-4B28-9F84-D8422F01466A}"/>
              </a:ext>
            </a:extLst>
          </p:cNvPr>
          <p:cNvSpPr/>
          <p:nvPr/>
        </p:nvSpPr>
        <p:spPr>
          <a:xfrm>
            <a:off x="6246161" y="1974273"/>
            <a:ext cx="2482661" cy="2352375"/>
          </a:xfrm>
          <a:prstGeom prst="rect">
            <a:avLst/>
          </a:prstGeom>
        </p:spPr>
        <p:txBody>
          <a:bodyPr vert="horz" lIns="68580" tIns="34290" rIns="68580" bIns="34290" rtlCol="0" anchor="t">
            <a:normAutofit/>
          </a:bodyPr>
          <a:lstStyle/>
          <a:p>
            <a:pPr defTabSz="685800" fontAlgn="auto">
              <a:lnSpc>
                <a:spcPct val="90000"/>
              </a:lnSpc>
              <a:spcAft>
                <a:spcPts val="450"/>
              </a:spcAft>
            </a:pPr>
            <a:r>
              <a:rPr lang="en-US" sz="3300" b="1" dirty="0">
                <a:ln w="0"/>
                <a:solidFill>
                  <a:srgbClr val="FFFFFF"/>
                </a:solidFill>
                <a:effectLst>
                  <a:outerShdw blurRad="38100" dist="19050" dir="2700000" algn="tl" rotWithShape="0">
                    <a:prstClr val="black">
                      <a:alpha val="40000"/>
                    </a:prstClr>
                  </a:outerShdw>
                </a:effectLst>
                <a:latin typeface="Calibri Light" panose="020F0302020204030204"/>
              </a:rPr>
              <a:t>If Still Bleeding Add</a:t>
            </a:r>
          </a:p>
          <a:p>
            <a:pPr defTabSz="685800" fontAlgn="auto">
              <a:lnSpc>
                <a:spcPct val="90000"/>
              </a:lnSpc>
              <a:spcAft>
                <a:spcPts val="450"/>
              </a:spcAft>
            </a:pPr>
            <a:r>
              <a:rPr lang="en-US" sz="3300" b="1" dirty="0">
                <a:ln w="0"/>
                <a:solidFill>
                  <a:srgbClr val="FFFFFF"/>
                </a:solidFill>
                <a:effectLst>
                  <a:outerShdw blurRad="38100" dist="19050" dir="2700000" algn="tl" rotWithShape="0">
                    <a:prstClr val="black">
                      <a:alpha val="40000"/>
                    </a:prstClr>
                  </a:outerShdw>
                </a:effectLst>
                <a:latin typeface="Calibri Light" panose="020F0302020204030204"/>
              </a:rPr>
              <a:t>More Gauze </a:t>
            </a:r>
          </a:p>
        </p:txBody>
      </p:sp>
      <p:pic>
        <p:nvPicPr>
          <p:cNvPr id="3074" name="Picture 2" descr="How to Stop a Major Bleed: 6 Errors to Avoid | Medical Gear Outfitters">
            <a:extLst>
              <a:ext uri="{FF2B5EF4-FFF2-40B4-BE49-F238E27FC236}">
                <a16:creationId xmlns:a16="http://schemas.microsoft.com/office/drawing/2014/main" id="{8C806757-83A3-A99E-05E4-0DC0E72FA63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415"/>
          <a:stretch/>
        </p:blipFill>
        <p:spPr bwMode="auto">
          <a:xfrm>
            <a:off x="1" y="851533"/>
            <a:ext cx="5820381" cy="51542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63" name="Group 2056">
            <a:extLst>
              <a:ext uri="{FF2B5EF4-FFF2-40B4-BE49-F238E27FC236}">
                <a16:creationId xmlns:a16="http://schemas.microsoft.com/office/drawing/2014/main" id="{6E61B563-A4B2-5783-81AF-A2A053D7476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871422"/>
            <a:ext cx="9144000" cy="1139517"/>
            <a:chOff x="0" y="-29768"/>
            <a:chExt cx="12202174" cy="1519356"/>
          </a:xfrm>
        </p:grpSpPr>
        <p:sp>
          <p:nvSpPr>
            <p:cNvPr id="2058" name="Rectangle 2057">
              <a:extLst>
                <a:ext uri="{FF2B5EF4-FFF2-40B4-BE49-F238E27FC236}">
                  <a16:creationId xmlns:a16="http://schemas.microsoft.com/office/drawing/2014/main" id="{40633BBC-8C60-7DC4-F0CC-CE32251096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sp>
          <p:nvSpPr>
            <p:cNvPr id="2064" name="Rectangle 2058">
              <a:extLst>
                <a:ext uri="{FF2B5EF4-FFF2-40B4-BE49-F238E27FC236}">
                  <a16:creationId xmlns:a16="http://schemas.microsoft.com/office/drawing/2014/main" id="{CCC98078-F2A2-725C-ED61-320B63B695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289101" y="-1429602"/>
              <a:ext cx="1507122" cy="4319024"/>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sp>
          <p:nvSpPr>
            <p:cNvPr id="2060" name="Rectangle 2059">
              <a:extLst>
                <a:ext uri="{FF2B5EF4-FFF2-40B4-BE49-F238E27FC236}">
                  <a16:creationId xmlns:a16="http://schemas.microsoft.com/office/drawing/2014/main" id="{21CD4C03-24F0-57A9-530E-8F2ABABDC5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80884" y="-2910652"/>
              <a:ext cx="1519356" cy="7281123"/>
            </a:xfrm>
            <a:prstGeom prst="rect">
              <a:avLst/>
            </a:prstGeom>
            <a:gradFill>
              <a:gsLst>
                <a:gs pos="29000">
                  <a:schemeClr val="accent5">
                    <a:lumMod val="60000"/>
                    <a:lumOff val="40000"/>
                    <a:alpha val="0"/>
                  </a:schemeClr>
                </a:gs>
                <a:gs pos="100000">
                  <a:schemeClr val="accent5">
                    <a:lumMod val="75000"/>
                    <a:alpha val="7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grpSp>
      <p:sp>
        <p:nvSpPr>
          <p:cNvPr id="2" name="Rectangle 1">
            <a:extLst>
              <a:ext uri="{FF2B5EF4-FFF2-40B4-BE49-F238E27FC236}">
                <a16:creationId xmlns:a16="http://schemas.microsoft.com/office/drawing/2014/main" id="{7F19FDDE-5088-4D5F-8A97-19E93A6747E3}"/>
              </a:ext>
            </a:extLst>
          </p:cNvPr>
          <p:cNvSpPr/>
          <p:nvPr/>
        </p:nvSpPr>
        <p:spPr>
          <a:xfrm>
            <a:off x="628650" y="5064677"/>
            <a:ext cx="5193020" cy="685481"/>
          </a:xfrm>
          <a:prstGeom prst="rect">
            <a:avLst/>
          </a:prstGeom>
        </p:spPr>
        <p:txBody>
          <a:bodyPr vert="horz" lIns="68580" tIns="34290" rIns="68580" bIns="34290" rtlCol="0" anchor="ctr">
            <a:normAutofit lnSpcReduction="10000"/>
          </a:bodyPr>
          <a:lstStyle/>
          <a:p>
            <a:pPr defTabSz="685800" fontAlgn="auto">
              <a:lnSpc>
                <a:spcPct val="90000"/>
              </a:lnSpc>
              <a:spcAft>
                <a:spcPts val="450"/>
              </a:spcAft>
            </a:pPr>
            <a:r>
              <a:rPr lang="en-US" sz="4500" b="1" dirty="0">
                <a:ln w="0"/>
                <a:solidFill>
                  <a:srgbClr val="FFFFFF"/>
                </a:solidFill>
                <a:effectLst>
                  <a:outerShdw blurRad="38100" dist="19050" dir="2700000" algn="tl" rotWithShape="0">
                    <a:prstClr val="black">
                      <a:alpha val="40000"/>
                    </a:prstClr>
                  </a:outerShdw>
                </a:effectLst>
                <a:latin typeface="Calibri Light" panose="020F0302020204030204"/>
              </a:rPr>
              <a:t>Tourniquets</a:t>
            </a:r>
          </a:p>
        </p:txBody>
      </p:sp>
      <p:pic>
        <p:nvPicPr>
          <p:cNvPr id="2052" name="Picture 4" descr="How and when to use a tourniquet: instructions for creation and use">
            <a:extLst>
              <a:ext uri="{FF2B5EF4-FFF2-40B4-BE49-F238E27FC236}">
                <a16:creationId xmlns:a16="http://schemas.microsoft.com/office/drawing/2014/main" id="{11E55F80-7A57-D809-9127-A309F5958E4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8603" b="15630"/>
          <a:stretch/>
        </p:blipFill>
        <p:spPr bwMode="auto">
          <a:xfrm>
            <a:off x="1" y="857257"/>
            <a:ext cx="9143999" cy="401416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100" name="Picture 4" descr="Tactical Tourniquet Combat Application, Quick Release One-handed Operated  Military Tourniquet for Outdoor Sports Camping Hiking Climbing - Walmart.com">
            <a:extLst>
              <a:ext uri="{FF2B5EF4-FFF2-40B4-BE49-F238E27FC236}">
                <a16:creationId xmlns:a16="http://schemas.microsoft.com/office/drawing/2014/main" id="{8920EFEA-EC98-DB65-52E1-3B2BBE9CEF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0" y="857250"/>
            <a:ext cx="5143500" cy="5143500"/>
          </a:xfrm>
          <a:prstGeom prst="rect">
            <a:avLst/>
          </a:prstGeom>
          <a:noFill/>
          <a:extLst>
            <a:ext uri="{909E8E84-426E-40DD-AFC4-6F175D3DCCD1}">
              <a14:hiddenFill xmlns:a14="http://schemas.microsoft.com/office/drawing/2010/main">
                <a:solidFill>
                  <a:srgbClr val="FFFFFF"/>
                </a:solidFill>
              </a14:hiddenFill>
            </a:ext>
          </a:extLst>
        </p:spPr>
      </p:pic>
      <p:sp>
        <p:nvSpPr>
          <p:cNvPr id="4110" name="Rectangle 4102">
            <a:extLst>
              <a:ext uri="{FF2B5EF4-FFF2-40B4-BE49-F238E27FC236}">
                <a16:creationId xmlns:a16="http://schemas.microsoft.com/office/drawing/2014/main" id="{DDDE8F1B-7D12-DA50-6CB4-E966337CB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57251"/>
            <a:ext cx="3838268" cy="5143500"/>
          </a:xfrm>
          <a:prstGeom prst="rect">
            <a:avLst/>
          </a:prstGeom>
          <a:gradFill flip="none" rotWithShape="1">
            <a:gsLst>
              <a:gs pos="0">
                <a:schemeClr val="accent5">
                  <a:lumMod val="75000"/>
                </a:schemeClr>
              </a:gs>
              <a:gs pos="26000">
                <a:schemeClr val="accent5">
                  <a:alpha val="0"/>
                </a:schemeClr>
              </a:gs>
            </a:gsLst>
            <a:lin ang="20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sp>
        <p:nvSpPr>
          <p:cNvPr id="4112" name="Rectangle 4104">
            <a:extLst>
              <a:ext uri="{FF2B5EF4-FFF2-40B4-BE49-F238E27FC236}">
                <a16:creationId xmlns:a16="http://schemas.microsoft.com/office/drawing/2014/main" id="{49D2FB46-4858-EF0E-0495-439BCECA83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92336" y="2351308"/>
            <a:ext cx="3941777" cy="3357104"/>
          </a:xfrm>
          <a:prstGeom prst="rect">
            <a:avLst/>
          </a:prstGeom>
          <a:gradFill flip="none" rotWithShape="1">
            <a:gsLst>
              <a:gs pos="0">
                <a:schemeClr val="accent5">
                  <a:alpha val="94000"/>
                </a:schemeClr>
              </a:gs>
              <a:gs pos="55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fontAlgn="auto">
              <a:spcBef>
                <a:spcPts val="0"/>
              </a:spcBef>
              <a:spcAft>
                <a:spcPts val="0"/>
              </a:spcAft>
            </a:pPr>
            <a:endParaRPr lang="en-US" sz="1350">
              <a:solidFill>
                <a:prstClr val="white"/>
              </a:solidFill>
              <a:latin typeface="Calibri" panose="020F0502020204030204"/>
            </a:endParaRPr>
          </a:p>
        </p:txBody>
      </p:sp>
      <p:sp>
        <p:nvSpPr>
          <p:cNvPr id="4113" name="Rectangle 4106">
            <a:extLst>
              <a:ext uri="{FF2B5EF4-FFF2-40B4-BE49-F238E27FC236}">
                <a16:creationId xmlns:a16="http://schemas.microsoft.com/office/drawing/2014/main" id="{EE39E8A4-1A69-6598-E450-4F053866DA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457950" y="857249"/>
            <a:ext cx="2686049" cy="5143499"/>
          </a:xfrm>
          <a:prstGeom prst="rect">
            <a:avLst/>
          </a:prstGeom>
          <a:gradFill flip="none" rotWithShape="1">
            <a:gsLst>
              <a:gs pos="0">
                <a:schemeClr val="accent5">
                  <a:alpha val="85000"/>
                </a:schemeClr>
              </a:gs>
              <a:gs pos="47000">
                <a:schemeClr val="accent5">
                  <a:alpha val="0"/>
                </a:schemeClr>
              </a:gs>
            </a:gsLst>
            <a:lin ang="19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sp>
        <p:nvSpPr>
          <p:cNvPr id="4109" name="Rectangle 4108">
            <a:extLst>
              <a:ext uri="{FF2B5EF4-FFF2-40B4-BE49-F238E27FC236}">
                <a16:creationId xmlns:a16="http://schemas.microsoft.com/office/drawing/2014/main" id="{D6F65BD2-2754-E0E9-CFE6-19FD22182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637263" y="494013"/>
            <a:ext cx="1869472" cy="9144001"/>
          </a:xfrm>
          <a:prstGeom prst="rect">
            <a:avLst/>
          </a:prstGeom>
          <a:gradFill>
            <a:gsLst>
              <a:gs pos="2000">
                <a:schemeClr val="accent2"/>
              </a:gs>
              <a:gs pos="47000">
                <a:schemeClr val="accent5">
                  <a:lumMod val="60000"/>
                  <a:lumOff val="4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sp>
        <p:nvSpPr>
          <p:cNvPr id="4111" name="Rectangle 4110">
            <a:extLst>
              <a:ext uri="{FF2B5EF4-FFF2-40B4-BE49-F238E27FC236}">
                <a16:creationId xmlns:a16="http://schemas.microsoft.com/office/drawing/2014/main" id="{59FF3D06-BE9A-23D0-7FE5-BC81DE931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274529" y="857251"/>
            <a:ext cx="1869472" cy="5143499"/>
          </a:xfrm>
          <a:prstGeom prst="rect">
            <a:avLst/>
          </a:prstGeom>
          <a:gradFill>
            <a:gsLst>
              <a:gs pos="0">
                <a:schemeClr val="accent2"/>
              </a:gs>
              <a:gs pos="52000">
                <a:schemeClr val="accent5">
                  <a:alpha val="0"/>
                </a:schemeClr>
              </a:gs>
            </a:gsLst>
            <a:lin ang="1176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spTree>
    <p:extLst>
      <p:ext uri="{BB962C8B-B14F-4D97-AF65-F5344CB8AC3E}">
        <p14:creationId xmlns:p14="http://schemas.microsoft.com/office/powerpoint/2010/main" val="818401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169" name="Rectangle 49160">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57250"/>
            <a:ext cx="9143771" cy="51390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sp>
        <p:nvSpPr>
          <p:cNvPr id="49170" name="Rectangle 49162">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9" y="857250"/>
            <a:ext cx="9143771"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sp>
        <p:nvSpPr>
          <p:cNvPr id="2" name="Rectangle 1">
            <a:extLst>
              <a:ext uri="{FF2B5EF4-FFF2-40B4-BE49-F238E27FC236}">
                <a16:creationId xmlns:a16="http://schemas.microsoft.com/office/drawing/2014/main" id="{7DE95F6D-812B-4B25-8559-4ED7A785674C}"/>
              </a:ext>
            </a:extLst>
          </p:cNvPr>
          <p:cNvSpPr/>
          <p:nvPr/>
        </p:nvSpPr>
        <p:spPr>
          <a:xfrm>
            <a:off x="4942997" y="4058125"/>
            <a:ext cx="3604497" cy="972836"/>
          </a:xfrm>
          <a:prstGeom prst="rect">
            <a:avLst/>
          </a:prstGeom>
        </p:spPr>
        <p:txBody>
          <a:bodyPr vert="horz" lIns="68580" tIns="34290" rIns="68580" bIns="34290" rtlCol="0" anchor="t">
            <a:normAutofit/>
          </a:bodyPr>
          <a:lstStyle/>
          <a:p>
            <a:pPr defTabSz="685800" fontAlgn="auto">
              <a:lnSpc>
                <a:spcPct val="90000"/>
              </a:lnSpc>
              <a:spcAft>
                <a:spcPts val="450"/>
              </a:spcAft>
            </a:pPr>
            <a:r>
              <a:rPr lang="en-US" sz="3000" b="1">
                <a:ln w="0"/>
                <a:solidFill>
                  <a:srgbClr val="44546A"/>
                </a:solidFill>
                <a:effectLst>
                  <a:outerShdw blurRad="38100" dist="19050" dir="2700000" algn="tl" rotWithShape="0">
                    <a:prstClr val="black">
                      <a:alpha val="40000"/>
                    </a:prstClr>
                  </a:outerShdw>
                </a:effectLst>
                <a:latin typeface="Calibri Light" panose="020F0302020204030204"/>
              </a:rPr>
              <a:t>Pressure Points</a:t>
            </a:r>
          </a:p>
        </p:txBody>
      </p:sp>
      <p:pic>
        <p:nvPicPr>
          <p:cNvPr id="49156" name="Picture 5" descr="E4">
            <a:extLst>
              <a:ext uri="{FF2B5EF4-FFF2-40B4-BE49-F238E27FC236}">
                <a16:creationId xmlns:a16="http://schemas.microsoft.com/office/drawing/2014/main" id="{4BAEA791-2217-4431-822B-B8F3189023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6097" t="11925" r="8537" b="16522"/>
          <a:stretch>
            <a:fillRect/>
          </a:stretch>
        </p:blipFill>
        <p:spPr bwMode="auto">
          <a:xfrm>
            <a:off x="255353" y="2912681"/>
            <a:ext cx="3106320" cy="1718438"/>
          </a:xfrm>
          <a:custGeom>
            <a:avLst/>
            <a:gdLst/>
            <a:ahLst/>
            <a:cxnLst/>
            <a:rect l="l" t="t" r="r" b="b"/>
            <a:pathLst>
              <a:path w="4141760" h="4377846">
                <a:moveTo>
                  <a:pt x="0" y="0"/>
                </a:moveTo>
                <a:lnTo>
                  <a:pt x="4141760" y="0"/>
                </a:lnTo>
                <a:lnTo>
                  <a:pt x="4141760" y="4377846"/>
                </a:lnTo>
                <a:lnTo>
                  <a:pt x="0" y="4377846"/>
                </a:ln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9165" name="Group 49164">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89" y="852768"/>
            <a:ext cx="4679006" cy="5147984"/>
            <a:chOff x="305" y="-5977"/>
            <a:chExt cx="6238675" cy="6863979"/>
          </a:xfrm>
        </p:grpSpPr>
        <p:sp>
          <p:nvSpPr>
            <p:cNvPr id="49166" name="Freeform: Shape 49165">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dirty="0">
                <a:solidFill>
                  <a:prstClr val="white"/>
                </a:solidFill>
                <a:latin typeface="Calibri" panose="020F0502020204030204"/>
              </a:endParaRPr>
            </a:p>
          </p:txBody>
        </p:sp>
        <p:sp>
          <p:nvSpPr>
            <p:cNvPr id="49167" name="Freeform: Shape 49166">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dirty="0">
                <a:solidFill>
                  <a:prstClr val="white"/>
                </a:solidFill>
                <a:latin typeface="Calibri" panose="020F0502020204030204"/>
              </a:endParaRPr>
            </a:p>
          </p:txBody>
        </p:sp>
        <p:sp>
          <p:nvSpPr>
            <p:cNvPr id="49168" name="Freeform: Shape 49167">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dirty="0">
                <a:solidFill>
                  <a:prstClr val="white"/>
                </a:solidFill>
                <a:latin typeface="Calibri" panose="020F0502020204030204"/>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178" name="Group 23">
            <a:extLst>
              <a:ext uri="{FF2B5EF4-FFF2-40B4-BE49-F238E27FC236}">
                <a16:creationId xmlns:a16="http://schemas.microsoft.com/office/drawing/2014/main" id="{BD36707E-DFAE-48CC-A5AD-03E23399F937}"/>
              </a:ext>
            </a:extLst>
          </p:cNvPr>
          <p:cNvGrpSpPr>
            <a:grpSpLocks/>
          </p:cNvGrpSpPr>
          <p:nvPr/>
        </p:nvGrpSpPr>
        <p:grpSpPr bwMode="auto">
          <a:xfrm>
            <a:off x="4943049" y="1257300"/>
            <a:ext cx="3314700" cy="4514850"/>
            <a:chOff x="1632" y="624"/>
            <a:chExt cx="2194" cy="3264"/>
          </a:xfrm>
        </p:grpSpPr>
        <p:grpSp>
          <p:nvGrpSpPr>
            <p:cNvPr id="50181" name="Group 5">
              <a:extLst>
                <a:ext uri="{FF2B5EF4-FFF2-40B4-BE49-F238E27FC236}">
                  <a16:creationId xmlns:a16="http://schemas.microsoft.com/office/drawing/2014/main" id="{D549E888-D1A9-4303-93F8-FA1FE3675D73}"/>
                </a:ext>
              </a:extLst>
            </p:cNvPr>
            <p:cNvGrpSpPr>
              <a:grpSpLocks/>
            </p:cNvGrpSpPr>
            <p:nvPr/>
          </p:nvGrpSpPr>
          <p:grpSpPr bwMode="auto">
            <a:xfrm>
              <a:off x="1632" y="624"/>
              <a:ext cx="2194" cy="3264"/>
              <a:chOff x="2736" y="864"/>
              <a:chExt cx="2194" cy="3264"/>
            </a:xfrm>
          </p:grpSpPr>
          <p:pic>
            <p:nvPicPr>
              <p:cNvPr id="50183" name="Picture 6">
                <a:extLst>
                  <a:ext uri="{FF2B5EF4-FFF2-40B4-BE49-F238E27FC236}">
                    <a16:creationId xmlns:a16="http://schemas.microsoft.com/office/drawing/2014/main" id="{28F62A4C-3AD4-4086-BDCA-852BA94129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6" y="864"/>
                <a:ext cx="1344" cy="3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0184" name="Text Box 7">
                <a:extLst>
                  <a:ext uri="{FF2B5EF4-FFF2-40B4-BE49-F238E27FC236}">
                    <a16:creationId xmlns:a16="http://schemas.microsoft.com/office/drawing/2014/main" id="{6A6BF440-00F5-4265-8916-96042FB1C250}"/>
                  </a:ext>
                </a:extLst>
              </p:cNvPr>
              <p:cNvSpPr txBox="1">
                <a:spLocks noChangeArrowheads="1"/>
              </p:cNvSpPr>
              <p:nvPr/>
            </p:nvSpPr>
            <p:spPr bwMode="auto">
              <a:xfrm>
                <a:off x="2976" y="864"/>
                <a:ext cx="912" cy="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defTabSz="685800" fontAlgn="auto">
                  <a:spcBef>
                    <a:spcPct val="50000"/>
                  </a:spcBef>
                  <a:spcAft>
                    <a:spcPts val="0"/>
                  </a:spcAft>
                  <a:buNone/>
                </a:pPr>
                <a:r>
                  <a:rPr lang="en-US" altLang="en-US" sz="1050">
                    <a:solidFill>
                      <a:prstClr val="black"/>
                    </a:solidFill>
                    <a:latin typeface="Arial Black" panose="020B0A04020102020204" pitchFamily="34" charset="0"/>
                  </a:rPr>
                  <a:t>Temporal</a:t>
                </a:r>
              </a:p>
              <a:p>
                <a:pPr defTabSz="685800" fontAlgn="auto">
                  <a:spcBef>
                    <a:spcPct val="50000"/>
                  </a:spcBef>
                  <a:spcAft>
                    <a:spcPts val="0"/>
                  </a:spcAft>
                  <a:buNone/>
                </a:pPr>
                <a:r>
                  <a:rPr lang="en-US" altLang="en-US" sz="1050">
                    <a:solidFill>
                      <a:prstClr val="black"/>
                    </a:solidFill>
                    <a:latin typeface="Arial Black" panose="020B0A04020102020204" pitchFamily="34" charset="0"/>
                  </a:rPr>
                  <a:t>Facial</a:t>
                </a:r>
              </a:p>
              <a:p>
                <a:pPr defTabSz="685800" fontAlgn="auto">
                  <a:spcBef>
                    <a:spcPct val="50000"/>
                  </a:spcBef>
                  <a:spcAft>
                    <a:spcPts val="0"/>
                  </a:spcAft>
                  <a:buNone/>
                </a:pPr>
                <a:r>
                  <a:rPr lang="en-US" altLang="en-US" sz="1050">
                    <a:solidFill>
                      <a:prstClr val="black"/>
                    </a:solidFill>
                    <a:latin typeface="Arial Black" panose="020B0A04020102020204" pitchFamily="34" charset="0"/>
                  </a:rPr>
                  <a:t>Carotid</a:t>
                </a:r>
              </a:p>
              <a:p>
                <a:pPr defTabSz="685800" fontAlgn="auto">
                  <a:spcBef>
                    <a:spcPct val="50000"/>
                  </a:spcBef>
                  <a:spcAft>
                    <a:spcPts val="0"/>
                  </a:spcAft>
                  <a:buNone/>
                </a:pPr>
                <a:r>
                  <a:rPr lang="en-US" altLang="en-US" sz="1050">
                    <a:solidFill>
                      <a:prstClr val="black"/>
                    </a:solidFill>
                    <a:latin typeface="Arial Black" panose="020B0A04020102020204" pitchFamily="34" charset="0"/>
                  </a:rPr>
                  <a:t>Auxilary</a:t>
                </a:r>
              </a:p>
            </p:txBody>
          </p:sp>
          <p:sp>
            <p:nvSpPr>
              <p:cNvPr id="50185" name="Line 8">
                <a:extLst>
                  <a:ext uri="{FF2B5EF4-FFF2-40B4-BE49-F238E27FC236}">
                    <a16:creationId xmlns:a16="http://schemas.microsoft.com/office/drawing/2014/main" id="{7D89CBD4-3F0B-4925-99D1-8445B58621A0}"/>
                  </a:ext>
                </a:extLst>
              </p:cNvPr>
              <p:cNvSpPr>
                <a:spLocks noChangeShapeType="1"/>
              </p:cNvSpPr>
              <p:nvPr/>
            </p:nvSpPr>
            <p:spPr bwMode="auto">
              <a:xfrm>
                <a:off x="3648" y="960"/>
                <a:ext cx="480" cy="9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auto">
                  <a:spcBef>
                    <a:spcPts val="0"/>
                  </a:spcBef>
                  <a:spcAft>
                    <a:spcPts val="0"/>
                  </a:spcAft>
                </a:pPr>
                <a:endParaRPr lang="en-US" sz="1350">
                  <a:solidFill>
                    <a:prstClr val="black"/>
                  </a:solidFill>
                  <a:latin typeface="Calibri" panose="020F0502020204030204"/>
                </a:endParaRPr>
              </a:p>
            </p:txBody>
          </p:sp>
          <p:sp>
            <p:nvSpPr>
              <p:cNvPr id="50186" name="Line 9">
                <a:extLst>
                  <a:ext uri="{FF2B5EF4-FFF2-40B4-BE49-F238E27FC236}">
                    <a16:creationId xmlns:a16="http://schemas.microsoft.com/office/drawing/2014/main" id="{F7675517-014A-4564-BACF-4FA76681EB5C}"/>
                  </a:ext>
                </a:extLst>
              </p:cNvPr>
              <p:cNvSpPr>
                <a:spLocks noChangeShapeType="1"/>
              </p:cNvSpPr>
              <p:nvPr/>
            </p:nvSpPr>
            <p:spPr bwMode="auto">
              <a:xfrm>
                <a:off x="3408" y="1152"/>
                <a:ext cx="768" cy="4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auto">
                  <a:spcBef>
                    <a:spcPts val="0"/>
                  </a:spcBef>
                  <a:spcAft>
                    <a:spcPts val="0"/>
                  </a:spcAft>
                </a:pPr>
                <a:endParaRPr lang="en-US" sz="1350">
                  <a:solidFill>
                    <a:prstClr val="black"/>
                  </a:solidFill>
                  <a:latin typeface="Calibri" panose="020F0502020204030204"/>
                </a:endParaRPr>
              </a:p>
            </p:txBody>
          </p:sp>
          <p:sp>
            <p:nvSpPr>
              <p:cNvPr id="50187" name="Line 10">
                <a:extLst>
                  <a:ext uri="{FF2B5EF4-FFF2-40B4-BE49-F238E27FC236}">
                    <a16:creationId xmlns:a16="http://schemas.microsoft.com/office/drawing/2014/main" id="{9777B6E8-02D9-4247-BF51-9694BA3C050A}"/>
                  </a:ext>
                </a:extLst>
              </p:cNvPr>
              <p:cNvSpPr>
                <a:spLocks noChangeShapeType="1"/>
              </p:cNvSpPr>
              <p:nvPr/>
            </p:nvSpPr>
            <p:spPr bwMode="auto">
              <a:xfrm flipV="1">
                <a:off x="3504" y="1344"/>
                <a:ext cx="72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auto">
                  <a:spcBef>
                    <a:spcPts val="0"/>
                  </a:spcBef>
                  <a:spcAft>
                    <a:spcPts val="0"/>
                  </a:spcAft>
                </a:pPr>
                <a:endParaRPr lang="en-US" sz="1350">
                  <a:solidFill>
                    <a:prstClr val="black"/>
                  </a:solidFill>
                  <a:latin typeface="Calibri" panose="020F0502020204030204"/>
                </a:endParaRPr>
              </a:p>
            </p:txBody>
          </p:sp>
          <p:sp>
            <p:nvSpPr>
              <p:cNvPr id="50188" name="Text Box 11">
                <a:extLst>
                  <a:ext uri="{FF2B5EF4-FFF2-40B4-BE49-F238E27FC236}">
                    <a16:creationId xmlns:a16="http://schemas.microsoft.com/office/drawing/2014/main" id="{29FD3FB2-5B96-4B68-B1D1-30833A751A12}"/>
                  </a:ext>
                </a:extLst>
              </p:cNvPr>
              <p:cNvSpPr txBox="1">
                <a:spLocks noChangeArrowheads="1"/>
              </p:cNvSpPr>
              <p:nvPr/>
            </p:nvSpPr>
            <p:spPr bwMode="auto">
              <a:xfrm>
                <a:off x="2784" y="1701"/>
                <a:ext cx="912" cy="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defTabSz="685800" fontAlgn="auto">
                  <a:spcBef>
                    <a:spcPct val="50000"/>
                  </a:spcBef>
                  <a:spcAft>
                    <a:spcPts val="0"/>
                  </a:spcAft>
                  <a:buNone/>
                </a:pPr>
                <a:r>
                  <a:rPr lang="en-US" altLang="en-US" sz="1050">
                    <a:solidFill>
                      <a:prstClr val="black"/>
                    </a:solidFill>
                    <a:latin typeface="Arial Black" panose="020B0A04020102020204" pitchFamily="34" charset="0"/>
                  </a:rPr>
                  <a:t>Sub-clavian</a:t>
                </a:r>
              </a:p>
              <a:p>
                <a:pPr defTabSz="685800" fontAlgn="auto">
                  <a:spcBef>
                    <a:spcPct val="50000"/>
                  </a:spcBef>
                  <a:spcAft>
                    <a:spcPts val="0"/>
                  </a:spcAft>
                  <a:buNone/>
                </a:pPr>
                <a:r>
                  <a:rPr lang="en-US" altLang="en-US" sz="1050">
                    <a:solidFill>
                      <a:prstClr val="black"/>
                    </a:solidFill>
                    <a:latin typeface="Arial Black" panose="020B0A04020102020204" pitchFamily="34" charset="0"/>
                  </a:rPr>
                  <a:t>Brachial</a:t>
                </a:r>
              </a:p>
              <a:p>
                <a:pPr defTabSz="685800" fontAlgn="auto">
                  <a:spcBef>
                    <a:spcPct val="50000"/>
                  </a:spcBef>
                  <a:spcAft>
                    <a:spcPts val="0"/>
                  </a:spcAft>
                  <a:buNone/>
                </a:pPr>
                <a:r>
                  <a:rPr lang="en-US" altLang="en-US" sz="1050">
                    <a:solidFill>
                      <a:prstClr val="black"/>
                    </a:solidFill>
                    <a:latin typeface="Arial Black" panose="020B0A04020102020204" pitchFamily="34" charset="0"/>
                  </a:rPr>
                  <a:t>Radial</a:t>
                </a:r>
              </a:p>
              <a:p>
                <a:pPr defTabSz="685800" fontAlgn="auto">
                  <a:spcBef>
                    <a:spcPct val="50000"/>
                  </a:spcBef>
                  <a:spcAft>
                    <a:spcPts val="0"/>
                  </a:spcAft>
                  <a:buNone/>
                </a:pPr>
                <a:r>
                  <a:rPr lang="en-US" altLang="en-US" sz="1050">
                    <a:solidFill>
                      <a:prstClr val="black"/>
                    </a:solidFill>
                    <a:latin typeface="Arial Black" panose="020B0A04020102020204" pitchFamily="34" charset="0"/>
                  </a:rPr>
                  <a:t>Ulnar</a:t>
                </a:r>
              </a:p>
            </p:txBody>
          </p:sp>
          <p:sp>
            <p:nvSpPr>
              <p:cNvPr id="50189" name="Line 12">
                <a:extLst>
                  <a:ext uri="{FF2B5EF4-FFF2-40B4-BE49-F238E27FC236}">
                    <a16:creationId xmlns:a16="http://schemas.microsoft.com/office/drawing/2014/main" id="{4F4F63B2-C2DB-4834-B649-2179ABA09560}"/>
                  </a:ext>
                </a:extLst>
              </p:cNvPr>
              <p:cNvSpPr>
                <a:spLocks noChangeShapeType="1"/>
              </p:cNvSpPr>
              <p:nvPr/>
            </p:nvSpPr>
            <p:spPr bwMode="auto">
              <a:xfrm flipV="1">
                <a:off x="3600" y="1440"/>
                <a:ext cx="432" cy="3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auto">
                  <a:spcBef>
                    <a:spcPts val="0"/>
                  </a:spcBef>
                  <a:spcAft>
                    <a:spcPts val="0"/>
                  </a:spcAft>
                </a:pPr>
                <a:endParaRPr lang="en-US" sz="1350">
                  <a:solidFill>
                    <a:prstClr val="black"/>
                  </a:solidFill>
                  <a:latin typeface="Calibri" panose="020F0502020204030204"/>
                </a:endParaRPr>
              </a:p>
            </p:txBody>
          </p:sp>
          <p:sp>
            <p:nvSpPr>
              <p:cNvPr id="50190" name="Line 13">
                <a:extLst>
                  <a:ext uri="{FF2B5EF4-FFF2-40B4-BE49-F238E27FC236}">
                    <a16:creationId xmlns:a16="http://schemas.microsoft.com/office/drawing/2014/main" id="{AC829F89-F608-415F-957B-BBC61DF0CE6A}"/>
                  </a:ext>
                </a:extLst>
              </p:cNvPr>
              <p:cNvSpPr>
                <a:spLocks noChangeShapeType="1"/>
              </p:cNvSpPr>
              <p:nvPr/>
            </p:nvSpPr>
            <p:spPr bwMode="auto">
              <a:xfrm flipV="1">
                <a:off x="3408" y="1872"/>
                <a:ext cx="480" cy="9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auto">
                  <a:spcBef>
                    <a:spcPts val="0"/>
                  </a:spcBef>
                  <a:spcAft>
                    <a:spcPts val="0"/>
                  </a:spcAft>
                </a:pPr>
                <a:endParaRPr lang="en-US" sz="1350">
                  <a:solidFill>
                    <a:prstClr val="black"/>
                  </a:solidFill>
                  <a:latin typeface="Calibri" panose="020F0502020204030204"/>
                </a:endParaRPr>
              </a:p>
            </p:txBody>
          </p:sp>
          <p:sp>
            <p:nvSpPr>
              <p:cNvPr id="50191" name="Line 14">
                <a:extLst>
                  <a:ext uri="{FF2B5EF4-FFF2-40B4-BE49-F238E27FC236}">
                    <a16:creationId xmlns:a16="http://schemas.microsoft.com/office/drawing/2014/main" id="{17C55F9B-B839-4245-827F-5C1F10137DE1}"/>
                  </a:ext>
                </a:extLst>
              </p:cNvPr>
              <p:cNvSpPr>
                <a:spLocks noChangeShapeType="1"/>
              </p:cNvSpPr>
              <p:nvPr/>
            </p:nvSpPr>
            <p:spPr bwMode="auto">
              <a:xfrm>
                <a:off x="3312" y="2208"/>
                <a:ext cx="432"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auto">
                  <a:spcBef>
                    <a:spcPts val="0"/>
                  </a:spcBef>
                  <a:spcAft>
                    <a:spcPts val="0"/>
                  </a:spcAft>
                </a:pPr>
                <a:endParaRPr lang="en-US" sz="1350">
                  <a:solidFill>
                    <a:prstClr val="black"/>
                  </a:solidFill>
                  <a:latin typeface="Calibri" panose="020F0502020204030204"/>
                </a:endParaRPr>
              </a:p>
            </p:txBody>
          </p:sp>
          <p:sp>
            <p:nvSpPr>
              <p:cNvPr id="50192" name="Line 15">
                <a:extLst>
                  <a:ext uri="{FF2B5EF4-FFF2-40B4-BE49-F238E27FC236}">
                    <a16:creationId xmlns:a16="http://schemas.microsoft.com/office/drawing/2014/main" id="{C26CE053-014E-49A3-86BE-1974FAF8DBD7}"/>
                  </a:ext>
                </a:extLst>
              </p:cNvPr>
              <p:cNvSpPr>
                <a:spLocks noChangeShapeType="1"/>
              </p:cNvSpPr>
              <p:nvPr/>
            </p:nvSpPr>
            <p:spPr bwMode="auto">
              <a:xfrm>
                <a:off x="3168" y="2400"/>
                <a:ext cx="624" cy="4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auto">
                  <a:spcBef>
                    <a:spcPts val="0"/>
                  </a:spcBef>
                  <a:spcAft>
                    <a:spcPts val="0"/>
                  </a:spcAft>
                </a:pPr>
                <a:endParaRPr lang="en-US" sz="1350">
                  <a:solidFill>
                    <a:prstClr val="black"/>
                  </a:solidFill>
                  <a:latin typeface="Calibri" panose="020F0502020204030204"/>
                </a:endParaRPr>
              </a:p>
            </p:txBody>
          </p:sp>
          <p:sp>
            <p:nvSpPr>
              <p:cNvPr id="50193" name="Text Box 16">
                <a:extLst>
                  <a:ext uri="{FF2B5EF4-FFF2-40B4-BE49-F238E27FC236}">
                    <a16:creationId xmlns:a16="http://schemas.microsoft.com/office/drawing/2014/main" id="{92ADFDF9-9EAF-493A-873F-E2A1A84B0ECF}"/>
                  </a:ext>
                </a:extLst>
              </p:cNvPr>
              <p:cNvSpPr txBox="1">
                <a:spLocks noChangeArrowheads="1"/>
              </p:cNvSpPr>
              <p:nvPr/>
            </p:nvSpPr>
            <p:spPr bwMode="auto">
              <a:xfrm>
                <a:off x="2736" y="3024"/>
                <a:ext cx="960"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defTabSz="685800" fontAlgn="auto">
                  <a:spcBef>
                    <a:spcPct val="50000"/>
                  </a:spcBef>
                  <a:spcAft>
                    <a:spcPts val="0"/>
                  </a:spcAft>
                  <a:buNone/>
                </a:pPr>
                <a:r>
                  <a:rPr lang="en-US" altLang="en-US" sz="1050">
                    <a:solidFill>
                      <a:prstClr val="black"/>
                    </a:solidFill>
                    <a:latin typeface="Arial Black" panose="020B0A04020102020204" pitchFamily="34" charset="0"/>
                  </a:rPr>
                  <a:t>Femoral</a:t>
                </a:r>
              </a:p>
              <a:p>
                <a:pPr defTabSz="685800" fontAlgn="auto">
                  <a:spcBef>
                    <a:spcPct val="50000"/>
                  </a:spcBef>
                  <a:spcAft>
                    <a:spcPts val="0"/>
                  </a:spcAft>
                  <a:buNone/>
                </a:pPr>
                <a:r>
                  <a:rPr lang="en-US" altLang="en-US" sz="1050">
                    <a:solidFill>
                      <a:prstClr val="black"/>
                    </a:solidFill>
                    <a:latin typeface="Arial Black" panose="020B0A04020102020204" pitchFamily="34" charset="0"/>
                  </a:rPr>
                  <a:t>Popliteal</a:t>
                </a:r>
              </a:p>
              <a:p>
                <a:pPr defTabSz="685800" fontAlgn="auto">
                  <a:spcBef>
                    <a:spcPct val="50000"/>
                  </a:spcBef>
                  <a:spcAft>
                    <a:spcPts val="0"/>
                  </a:spcAft>
                  <a:buNone/>
                </a:pPr>
                <a:r>
                  <a:rPr lang="en-US" altLang="en-US" sz="1050">
                    <a:solidFill>
                      <a:prstClr val="black"/>
                    </a:solidFill>
                    <a:latin typeface="Arial Black" panose="020B0A04020102020204" pitchFamily="34" charset="0"/>
                  </a:rPr>
                  <a:t>Pedal</a:t>
                </a:r>
              </a:p>
            </p:txBody>
          </p:sp>
          <p:sp>
            <p:nvSpPr>
              <p:cNvPr id="50194" name="Line 17">
                <a:extLst>
                  <a:ext uri="{FF2B5EF4-FFF2-40B4-BE49-F238E27FC236}">
                    <a16:creationId xmlns:a16="http://schemas.microsoft.com/office/drawing/2014/main" id="{17B48402-B303-4DDE-9180-06FF053A76D6}"/>
                  </a:ext>
                </a:extLst>
              </p:cNvPr>
              <p:cNvSpPr>
                <a:spLocks noChangeShapeType="1"/>
              </p:cNvSpPr>
              <p:nvPr/>
            </p:nvSpPr>
            <p:spPr bwMode="auto">
              <a:xfrm flipV="1">
                <a:off x="3360" y="2688"/>
                <a:ext cx="768"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auto">
                  <a:spcBef>
                    <a:spcPts val="0"/>
                  </a:spcBef>
                  <a:spcAft>
                    <a:spcPts val="0"/>
                  </a:spcAft>
                </a:pPr>
                <a:endParaRPr lang="en-US" sz="1350">
                  <a:solidFill>
                    <a:prstClr val="black"/>
                  </a:solidFill>
                  <a:latin typeface="Calibri" panose="020F0502020204030204"/>
                </a:endParaRPr>
              </a:p>
            </p:txBody>
          </p:sp>
          <p:sp>
            <p:nvSpPr>
              <p:cNvPr id="50195" name="Line 18">
                <a:extLst>
                  <a:ext uri="{FF2B5EF4-FFF2-40B4-BE49-F238E27FC236}">
                    <a16:creationId xmlns:a16="http://schemas.microsoft.com/office/drawing/2014/main" id="{E3437568-A805-48C1-B3E0-8341D801CFC1}"/>
                  </a:ext>
                </a:extLst>
              </p:cNvPr>
              <p:cNvSpPr>
                <a:spLocks noChangeShapeType="1"/>
              </p:cNvSpPr>
              <p:nvPr/>
            </p:nvSpPr>
            <p:spPr bwMode="auto">
              <a:xfrm flipV="1">
                <a:off x="3360" y="3168"/>
                <a:ext cx="672" cy="1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auto">
                  <a:spcBef>
                    <a:spcPts val="0"/>
                  </a:spcBef>
                  <a:spcAft>
                    <a:spcPts val="0"/>
                  </a:spcAft>
                </a:pPr>
                <a:endParaRPr lang="en-US" sz="1350">
                  <a:solidFill>
                    <a:prstClr val="black"/>
                  </a:solidFill>
                  <a:latin typeface="Calibri" panose="020F0502020204030204"/>
                </a:endParaRPr>
              </a:p>
            </p:txBody>
          </p:sp>
          <p:sp>
            <p:nvSpPr>
              <p:cNvPr id="50196" name="Line 19">
                <a:extLst>
                  <a:ext uri="{FF2B5EF4-FFF2-40B4-BE49-F238E27FC236}">
                    <a16:creationId xmlns:a16="http://schemas.microsoft.com/office/drawing/2014/main" id="{1B3106B4-D540-46E3-B973-244340FF4F22}"/>
                  </a:ext>
                </a:extLst>
              </p:cNvPr>
              <p:cNvSpPr>
                <a:spLocks noChangeShapeType="1"/>
              </p:cNvSpPr>
              <p:nvPr/>
            </p:nvSpPr>
            <p:spPr bwMode="auto">
              <a:xfrm>
                <a:off x="3168" y="3504"/>
                <a:ext cx="864"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auto">
                  <a:spcBef>
                    <a:spcPts val="0"/>
                  </a:spcBef>
                  <a:spcAft>
                    <a:spcPts val="0"/>
                  </a:spcAft>
                </a:pPr>
                <a:endParaRPr lang="en-US" sz="1350">
                  <a:solidFill>
                    <a:prstClr val="black"/>
                  </a:solidFill>
                  <a:latin typeface="Calibri" panose="020F0502020204030204"/>
                </a:endParaRPr>
              </a:p>
            </p:txBody>
          </p:sp>
          <p:sp>
            <p:nvSpPr>
              <p:cNvPr id="50197" name="Line 20">
                <a:extLst>
                  <a:ext uri="{FF2B5EF4-FFF2-40B4-BE49-F238E27FC236}">
                    <a16:creationId xmlns:a16="http://schemas.microsoft.com/office/drawing/2014/main" id="{A615883E-2477-4983-9B89-C84DDB388D35}"/>
                  </a:ext>
                </a:extLst>
              </p:cNvPr>
              <p:cNvSpPr>
                <a:spLocks noChangeShapeType="1"/>
              </p:cNvSpPr>
              <p:nvPr/>
            </p:nvSpPr>
            <p:spPr bwMode="auto">
              <a:xfrm>
                <a:off x="3408" y="1968"/>
                <a:ext cx="336" cy="1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defTabSz="685800" fontAlgn="auto">
                  <a:spcBef>
                    <a:spcPts val="0"/>
                  </a:spcBef>
                  <a:spcAft>
                    <a:spcPts val="0"/>
                  </a:spcAft>
                </a:pPr>
                <a:endParaRPr lang="en-US" sz="1350">
                  <a:solidFill>
                    <a:prstClr val="black"/>
                  </a:solidFill>
                  <a:latin typeface="Calibri" panose="020F0502020204030204"/>
                </a:endParaRPr>
              </a:p>
            </p:txBody>
          </p:sp>
          <p:sp>
            <p:nvSpPr>
              <p:cNvPr id="50198" name="Line 21">
                <a:extLst>
                  <a:ext uri="{FF2B5EF4-FFF2-40B4-BE49-F238E27FC236}">
                    <a16:creationId xmlns:a16="http://schemas.microsoft.com/office/drawing/2014/main" id="{EBA28337-7857-4A38-986A-C41689CACDEC}"/>
                  </a:ext>
                </a:extLst>
              </p:cNvPr>
              <p:cNvSpPr>
                <a:spLocks noChangeShapeType="1"/>
              </p:cNvSpPr>
              <p:nvPr/>
            </p:nvSpPr>
            <p:spPr bwMode="auto">
              <a:xfrm flipV="1">
                <a:off x="3360" y="2448"/>
                <a:ext cx="864" cy="67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defTabSz="685800" fontAlgn="auto">
                  <a:spcBef>
                    <a:spcPts val="0"/>
                  </a:spcBef>
                  <a:spcAft>
                    <a:spcPts val="0"/>
                  </a:spcAft>
                </a:pPr>
                <a:endParaRPr lang="en-US" sz="1350">
                  <a:solidFill>
                    <a:prstClr val="black"/>
                  </a:solidFill>
                  <a:latin typeface="Calibri" panose="020F0502020204030204"/>
                </a:endParaRPr>
              </a:p>
            </p:txBody>
          </p:sp>
        </p:grpSp>
        <p:sp>
          <p:nvSpPr>
            <p:cNvPr id="50182" name="Line 22">
              <a:extLst>
                <a:ext uri="{FF2B5EF4-FFF2-40B4-BE49-F238E27FC236}">
                  <a16:creationId xmlns:a16="http://schemas.microsoft.com/office/drawing/2014/main" id="{5D78FCA2-832A-45A4-8E1F-054986DA1D1C}"/>
                </a:ext>
              </a:extLst>
            </p:cNvPr>
            <p:cNvSpPr>
              <a:spLocks noChangeShapeType="1"/>
            </p:cNvSpPr>
            <p:nvPr/>
          </p:nvSpPr>
          <p:spPr bwMode="auto">
            <a:xfrm>
              <a:off x="2448" y="1344"/>
              <a:ext cx="384" cy="1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auto">
                <a:spcBef>
                  <a:spcPts val="0"/>
                </a:spcBef>
                <a:spcAft>
                  <a:spcPts val="0"/>
                </a:spcAft>
              </a:pPr>
              <a:endParaRPr lang="en-US" sz="1350">
                <a:solidFill>
                  <a:prstClr val="black"/>
                </a:solidFill>
                <a:latin typeface="Calibri" panose="020F0502020204030204"/>
              </a:endParaRPr>
            </a:p>
          </p:txBody>
        </p:sp>
      </p:grpSp>
      <p:sp>
        <p:nvSpPr>
          <p:cNvPr id="2" name="Rectangle 1">
            <a:extLst>
              <a:ext uri="{FF2B5EF4-FFF2-40B4-BE49-F238E27FC236}">
                <a16:creationId xmlns:a16="http://schemas.microsoft.com/office/drawing/2014/main" id="{10B70C7D-2888-4BB3-A30B-B478746BAEFC}"/>
              </a:ext>
            </a:extLst>
          </p:cNvPr>
          <p:cNvSpPr/>
          <p:nvPr/>
        </p:nvSpPr>
        <p:spPr>
          <a:xfrm>
            <a:off x="551244" y="2054039"/>
            <a:ext cx="4022576" cy="1915909"/>
          </a:xfrm>
          <a:prstGeom prst="rect">
            <a:avLst/>
          </a:prstGeom>
          <a:noFill/>
        </p:spPr>
        <p:txBody>
          <a:bodyPr wrap="none" lIns="68580" tIns="34290" rIns="68580" bIns="34290">
            <a:spAutoFit/>
          </a:bodyPr>
          <a:lstStyle/>
          <a:p>
            <a:pPr algn="ctr" defTabSz="685800" fontAlgn="auto">
              <a:spcBef>
                <a:spcPts val="0"/>
              </a:spcBef>
              <a:spcAft>
                <a:spcPts val="0"/>
              </a:spcAft>
            </a:pPr>
            <a:r>
              <a:rPr lang="en-US" sz="3000" b="1" kern="10" dirty="0">
                <a:ln w="0"/>
                <a:solidFill>
                  <a:srgbClr val="FF0000"/>
                </a:solidFill>
                <a:effectLst>
                  <a:outerShdw blurRad="38100" dist="19050" dir="2700000" algn="tl" rotWithShape="0">
                    <a:prstClr val="black">
                      <a:alpha val="40000"/>
                    </a:prstClr>
                  </a:outerShdw>
                </a:effectLst>
                <a:latin typeface="Arial Black" panose="020B0A04020102020204" pitchFamily="34" charset="0"/>
              </a:rPr>
              <a:t>Pressure Points</a:t>
            </a:r>
          </a:p>
          <a:p>
            <a:pPr algn="ctr" defTabSz="685800" fontAlgn="auto">
              <a:spcBef>
                <a:spcPts val="0"/>
              </a:spcBef>
              <a:spcAft>
                <a:spcPts val="0"/>
              </a:spcAft>
            </a:pPr>
            <a:r>
              <a:rPr lang="en-US" sz="3000" b="1" kern="10" dirty="0">
                <a:ln w="0"/>
                <a:solidFill>
                  <a:srgbClr val="FF0000"/>
                </a:solidFill>
                <a:effectLst>
                  <a:outerShdw blurRad="38100" dist="19050" dir="2700000" algn="tl" rotWithShape="0">
                    <a:prstClr val="black">
                      <a:alpha val="40000"/>
                    </a:prstClr>
                  </a:outerShdw>
                </a:effectLst>
                <a:latin typeface="Arial Black" panose="020B0A04020102020204" pitchFamily="34" charset="0"/>
              </a:rPr>
              <a:t>Will Help Slow</a:t>
            </a:r>
          </a:p>
          <a:p>
            <a:pPr algn="ctr" defTabSz="685800" fontAlgn="auto">
              <a:spcBef>
                <a:spcPts val="0"/>
              </a:spcBef>
              <a:spcAft>
                <a:spcPts val="0"/>
              </a:spcAft>
            </a:pPr>
            <a:r>
              <a:rPr lang="en-US" sz="3000" b="1" kern="10" dirty="0">
                <a:ln w="0"/>
                <a:solidFill>
                  <a:srgbClr val="FF0000"/>
                </a:solidFill>
                <a:effectLst>
                  <a:outerShdw blurRad="38100" dist="19050" dir="2700000" algn="tl" rotWithShape="0">
                    <a:prstClr val="black">
                      <a:alpha val="40000"/>
                    </a:prstClr>
                  </a:outerShdw>
                </a:effectLst>
                <a:latin typeface="Arial Black" panose="020B0A04020102020204" pitchFamily="34" charset="0"/>
              </a:rPr>
              <a:t>The Flow Of Blood</a:t>
            </a:r>
          </a:p>
          <a:p>
            <a:pPr algn="ctr" defTabSz="685800" fontAlgn="auto">
              <a:spcBef>
                <a:spcPts val="0"/>
              </a:spcBef>
              <a:spcAft>
                <a:spcPts val="0"/>
              </a:spcAft>
            </a:pPr>
            <a:r>
              <a:rPr lang="en-US" sz="3000" b="1" kern="10" dirty="0">
                <a:ln w="0"/>
                <a:solidFill>
                  <a:srgbClr val="FF0000"/>
                </a:solidFill>
                <a:effectLst>
                  <a:outerShdw blurRad="38100" dist="19050" dir="2700000" algn="tl" rotWithShape="0">
                    <a:prstClr val="black">
                      <a:alpha val="40000"/>
                    </a:prstClr>
                  </a:outerShdw>
                </a:effectLst>
                <a:latin typeface="Arial Black" panose="020B0A04020102020204" pitchFamily="34" charset="0"/>
              </a:rPr>
              <a:t>But Rarely Stop It.</a:t>
            </a:r>
            <a:endParaRPr lang="en-US" sz="3000" b="1" dirty="0">
              <a:ln w="0"/>
              <a:solidFill>
                <a:srgbClr val="FF0000"/>
              </a:solidFill>
              <a:effectLst>
                <a:outerShdw blurRad="38100" dist="19050" dir="2700000" algn="tl" rotWithShape="0">
                  <a:prstClr val="black">
                    <a:alpha val="40000"/>
                  </a:prstClr>
                </a:outerShdw>
              </a:effectLst>
              <a:latin typeface="Calibri" panose="020F0502020204030204"/>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AC2F954-AD18-C290-5C28-4B5B09711F8F}"/>
              </a:ext>
            </a:extLst>
          </p:cNvPr>
          <p:cNvSpPr>
            <a:spLocks noGrp="1" noChangeArrowheads="1"/>
          </p:cNvSpPr>
          <p:nvPr>
            <p:ph type="title"/>
          </p:nvPr>
        </p:nvSpPr>
        <p:spPr>
          <a:xfrm>
            <a:off x="609600" y="381000"/>
            <a:ext cx="8001000" cy="914400"/>
          </a:xfrm>
        </p:spPr>
        <p:txBody>
          <a:bodyPr/>
          <a:lstStyle/>
          <a:p>
            <a:pPr marL="838200" indent="-838200">
              <a:buFontTx/>
              <a:buAutoNum type="arabicPeriod"/>
            </a:pPr>
            <a:r>
              <a:rPr lang="en-US" altLang="en-US"/>
              <a:t>First Aid</a:t>
            </a:r>
          </a:p>
        </p:txBody>
      </p:sp>
      <p:sp>
        <p:nvSpPr>
          <p:cNvPr id="16387" name="Rectangle 3">
            <a:extLst>
              <a:ext uri="{FF2B5EF4-FFF2-40B4-BE49-F238E27FC236}">
                <a16:creationId xmlns:a16="http://schemas.microsoft.com/office/drawing/2014/main" id="{0CCC65FF-A546-063F-26DB-E7D5ABAFC2B5}"/>
              </a:ext>
            </a:extLst>
          </p:cNvPr>
          <p:cNvSpPr>
            <a:spLocks noGrp="1" noChangeArrowheads="1"/>
          </p:cNvSpPr>
          <p:nvPr>
            <p:ph type="body" idx="1"/>
          </p:nvPr>
        </p:nvSpPr>
        <p:spPr>
          <a:xfrm>
            <a:off x="0" y="1295400"/>
            <a:ext cx="9144000" cy="5562600"/>
          </a:xfrm>
        </p:spPr>
        <p:txBody>
          <a:bodyPr/>
          <a:lstStyle/>
          <a:p>
            <a:pPr algn="r">
              <a:buFont typeface="Wingdings" panose="05000000000000000000" pitchFamily="2" charset="2"/>
              <a:buNone/>
            </a:pPr>
            <a:r>
              <a:rPr lang="en-US" altLang="en-US"/>
              <a:t>Lesson Menu</a:t>
            </a:r>
          </a:p>
          <a:p>
            <a:pPr>
              <a:buFont typeface="Wingdings" panose="05000000000000000000" pitchFamily="2" charset="2"/>
              <a:buChar char="ü"/>
            </a:pPr>
            <a:r>
              <a:rPr lang="en-US" altLang="en-US">
                <a:hlinkClick r:id="rId2" action="ppaction://hlinkpres?slideindex=1&amp;slidetitle="/>
              </a:rPr>
              <a:t>Chapter 1-Anatomy And Patient Assessment</a:t>
            </a:r>
            <a:endParaRPr lang="en-US" altLang="en-US"/>
          </a:p>
          <a:p>
            <a:pPr>
              <a:buFont typeface="Wingdings" panose="05000000000000000000" pitchFamily="2" charset="2"/>
              <a:buChar char="ü"/>
            </a:pPr>
            <a:r>
              <a:rPr lang="en-US" altLang="en-US">
                <a:hlinkClick r:id="rId3" action="ppaction://hlinkpres?slideindex=1&amp;slidetitle="/>
              </a:rPr>
              <a:t>Chapter 2-Artificial Ventilation</a:t>
            </a:r>
            <a:endParaRPr lang="en-US" altLang="en-US"/>
          </a:p>
          <a:p>
            <a:pPr>
              <a:buFont typeface="Wingdings" panose="05000000000000000000" pitchFamily="2" charset="2"/>
              <a:buChar char="ü"/>
            </a:pPr>
            <a:r>
              <a:rPr lang="en-US" altLang="en-US">
                <a:hlinkClick r:id="rId4" action="ppaction://hlinkpres?slideindex=1&amp;slidetitle="/>
              </a:rPr>
              <a:t>Chapter 3-Cardiopulmonary Resuscitation</a:t>
            </a:r>
            <a:endParaRPr lang="en-US" altLang="en-US"/>
          </a:p>
          <a:p>
            <a:pPr>
              <a:buFont typeface="Wingdings" panose="05000000000000000000" pitchFamily="2" charset="2"/>
              <a:buChar char="ü"/>
            </a:pPr>
            <a:r>
              <a:rPr lang="en-US" altLang="en-US">
                <a:hlinkClick r:id="rId5" action="ppaction://hlinkpres?slideindex=1&amp;slidetitle="/>
              </a:rPr>
              <a:t>Chapter 4-Control Of Bleeding</a:t>
            </a:r>
            <a:endParaRPr lang="en-US" altLang="en-US"/>
          </a:p>
          <a:p>
            <a:r>
              <a:rPr lang="en-US" altLang="en-US">
                <a:hlinkClick r:id="rId6" action="ppaction://hlinkpres?slideindex=1&amp;slidetitle="/>
              </a:rPr>
              <a:t>Chapter 5-Shock</a:t>
            </a:r>
            <a:endParaRPr lang="en-US" altLang="en-US"/>
          </a:p>
          <a:p>
            <a:r>
              <a:rPr lang="en-US" altLang="en-US">
                <a:hlinkClick r:id="rId7" action="ppaction://hlinkpres?slideindex=1&amp;slidetitle="/>
              </a:rPr>
              <a:t>Chapter 6-Wounds And Dressings</a:t>
            </a:r>
            <a:endParaRPr lang="en-US" altLang="en-US"/>
          </a:p>
          <a:p>
            <a:r>
              <a:rPr lang="en-US" altLang="en-US">
                <a:hlinkClick r:id="rId8" action="ppaction://hlinkpres?slideindex=1&amp;slidetitle="/>
              </a:rPr>
              <a:t>Chapter 7-Burns And Scalds</a:t>
            </a:r>
            <a:endParaRPr lang="en-US" altLang="en-US"/>
          </a:p>
          <a:p>
            <a:r>
              <a:rPr lang="en-US" altLang="en-US">
                <a:hlinkClick r:id="rId9" action="ppaction://hlinkpres?slideindex=1&amp;slidetitle="/>
              </a:rPr>
              <a:t>Chapter 8-Musculoskeletal Injuries</a:t>
            </a:r>
            <a:endParaRPr lang="en-US" altLang="en-US"/>
          </a:p>
          <a:p>
            <a:r>
              <a:rPr lang="en-US" altLang="en-US">
                <a:hlinkClick r:id="rId10" action="ppaction://hlinkpres?slideindex=1&amp;slidetitle="/>
              </a:rPr>
              <a:t>Chapter 9-Handling And Transportation</a:t>
            </a:r>
            <a:endParaRPr lang="en-US" altLang="en-US"/>
          </a:p>
        </p:txBody>
      </p:sp>
    </p:spTree>
  </p:cSld>
  <p:clrMapOvr>
    <a:masterClrMapping/>
  </p:clrMapOvr>
  <p:transition spd="slow">
    <p:random/>
  </p:transition>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0D68520-2117-521B-9AB4-3633565F3489}"/>
              </a:ext>
            </a:extLst>
          </p:cNvPr>
          <p:cNvSpPr>
            <a:spLocks noGrp="1" noChangeArrowheads="1"/>
          </p:cNvSpPr>
          <p:nvPr>
            <p:ph type="title"/>
          </p:nvPr>
        </p:nvSpPr>
        <p:spPr>
          <a:xfrm>
            <a:off x="6019800" y="0"/>
            <a:ext cx="3124200" cy="381000"/>
          </a:xfrm>
        </p:spPr>
        <p:txBody>
          <a:bodyPr/>
          <a:lstStyle/>
          <a:p>
            <a:r>
              <a:rPr lang="en-US" altLang="en-US" sz="1200"/>
              <a:t>Chapter 4-Control Of Bleeding</a:t>
            </a:r>
          </a:p>
        </p:txBody>
      </p:sp>
      <p:sp>
        <p:nvSpPr>
          <p:cNvPr id="5123" name="Rectangle 3">
            <a:extLst>
              <a:ext uri="{FF2B5EF4-FFF2-40B4-BE49-F238E27FC236}">
                <a16:creationId xmlns:a16="http://schemas.microsoft.com/office/drawing/2014/main" id="{7670130D-FF0C-7ACD-5DB2-AE0716C36855}"/>
              </a:ext>
            </a:extLst>
          </p:cNvPr>
          <p:cNvSpPr>
            <a:spLocks noGrp="1" noChangeArrowheads="1"/>
          </p:cNvSpPr>
          <p:nvPr>
            <p:ph type="body" idx="1"/>
          </p:nvPr>
        </p:nvSpPr>
        <p:spPr>
          <a:xfrm>
            <a:off x="304800" y="762000"/>
            <a:ext cx="8610600" cy="5334000"/>
          </a:xfrm>
        </p:spPr>
        <p:txBody>
          <a:bodyPr/>
          <a:lstStyle/>
          <a:p>
            <a:r>
              <a:rPr lang="en-US" altLang="en-US" sz="2400"/>
              <a:t>The loss of two pints of blood by an adult is a serious matter.  The loss of three pints can cause death.  At certain points in the body, fatal hemorrhages (bleeding) may occur in one to three minutes after an accident.  This is true, for instance, when the two principal arteries of the neck have been severed … or the principal arteries of the arms or thighs.  A rupture of cut of the main trunk of arteries of the chest and abdomen can cause death in less then 30 seconds.</a:t>
            </a:r>
          </a:p>
          <a:p>
            <a:endParaRPr lang="en-US" altLang="en-US" sz="2400"/>
          </a:p>
          <a:p>
            <a:r>
              <a:rPr lang="en-US" altLang="en-US" sz="2400"/>
              <a:t>Its important, then, to understand the stops used to control bleeding in an emergency.  The proper action, administered quickly at the scene of an accident, can save a life.</a:t>
            </a:r>
          </a:p>
        </p:txBody>
      </p:sp>
    </p:spTree>
  </p:cSld>
  <p:clrMapOvr>
    <a:masterClrMapping/>
  </p:clrMapOvr>
  <p:transition spd="slow">
    <p:random/>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146" name="Picture 2">
            <a:extLst>
              <a:ext uri="{FF2B5EF4-FFF2-40B4-BE49-F238E27FC236}">
                <a16:creationId xmlns:a16="http://schemas.microsoft.com/office/drawing/2014/main" id="{1507ECD8-3CFF-BF30-49BD-D6FDB58E9D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94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random/>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170" name="Picture 2">
            <a:extLst>
              <a:ext uri="{FF2B5EF4-FFF2-40B4-BE49-F238E27FC236}">
                <a16:creationId xmlns:a16="http://schemas.microsoft.com/office/drawing/2014/main" id="{AC02025B-FF6A-AF27-6AC8-DF4A07FACE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random/>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2032" name="Group 42021">
            <a:extLst>
              <a:ext uri="{FF2B5EF4-FFF2-40B4-BE49-F238E27FC236}">
                <a16:creationId xmlns:a16="http://schemas.microsoft.com/office/drawing/2014/main" id="{710FEF04-9FA2-4DD8-EC29-60D92C72296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878884" y="854003"/>
            <a:ext cx="5265119" cy="5152190"/>
            <a:chOff x="5171844" y="-11586"/>
            <a:chExt cx="7020159" cy="6869586"/>
          </a:xfrm>
        </p:grpSpPr>
        <p:sp>
          <p:nvSpPr>
            <p:cNvPr id="42023" name="Rectangle 42022">
              <a:extLst>
                <a:ext uri="{FF2B5EF4-FFF2-40B4-BE49-F238E27FC236}">
                  <a16:creationId xmlns:a16="http://schemas.microsoft.com/office/drawing/2014/main" id="{1B4A5D8B-34EC-D352-BE87-4809E4CE4F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71848" y="-11580"/>
              <a:ext cx="7020152" cy="6869579"/>
            </a:xfrm>
            <a:prstGeom prst="rect">
              <a:avLst/>
            </a:prstGeom>
            <a:gradFill>
              <a:gsLst>
                <a:gs pos="7000">
                  <a:schemeClr val="accent2"/>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sp>
          <p:nvSpPr>
            <p:cNvPr id="42033" name="Rectangle 42023">
              <a:extLst>
                <a:ext uri="{FF2B5EF4-FFF2-40B4-BE49-F238E27FC236}">
                  <a16:creationId xmlns:a16="http://schemas.microsoft.com/office/drawing/2014/main" id="{5411AD96-CCBD-9812-0D19-0E7C7A79E8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351336" y="876304"/>
              <a:ext cx="5840664" cy="5981696"/>
            </a:xfrm>
            <a:prstGeom prst="rect">
              <a:avLst/>
            </a:prstGeom>
            <a:gradFill flip="none" rotWithShape="1">
              <a:gsLst>
                <a:gs pos="0">
                  <a:schemeClr val="accent5">
                    <a:lumMod val="75000"/>
                  </a:schemeClr>
                </a:gs>
                <a:gs pos="60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fontAlgn="auto">
                <a:spcBef>
                  <a:spcPts val="0"/>
                </a:spcBef>
                <a:spcAft>
                  <a:spcPts val="0"/>
                </a:spcAft>
              </a:pPr>
              <a:endParaRPr lang="en-US" sz="1350">
                <a:solidFill>
                  <a:prstClr val="white"/>
                </a:solidFill>
                <a:latin typeface="Calibri" panose="020F0502020204030204"/>
              </a:endParaRPr>
            </a:p>
          </p:txBody>
        </p:sp>
        <p:sp>
          <p:nvSpPr>
            <p:cNvPr id="42025" name="Rectangle 42024">
              <a:extLst>
                <a:ext uri="{FF2B5EF4-FFF2-40B4-BE49-F238E27FC236}">
                  <a16:creationId xmlns:a16="http://schemas.microsoft.com/office/drawing/2014/main" id="{5AF89D92-20DD-C8E9-DF7A-988B09642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71844" y="-11586"/>
              <a:ext cx="5171848" cy="6869586"/>
            </a:xfrm>
            <a:prstGeom prst="rect">
              <a:avLst/>
            </a:prstGeom>
            <a:gradFill flip="none" rotWithShape="1">
              <a:gsLst>
                <a:gs pos="3000">
                  <a:schemeClr val="accent2">
                    <a:alpha val="70000"/>
                  </a:schemeClr>
                </a:gs>
                <a:gs pos="42000">
                  <a:schemeClr val="accent2">
                    <a:alpha val="0"/>
                  </a:schemeClr>
                </a:gs>
              </a:gsLst>
              <a:lin ang="3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sp>
          <p:nvSpPr>
            <p:cNvPr id="42034" name="Rectangle 42025">
              <a:extLst>
                <a:ext uri="{FF2B5EF4-FFF2-40B4-BE49-F238E27FC236}">
                  <a16:creationId xmlns:a16="http://schemas.microsoft.com/office/drawing/2014/main" id="{77F78F10-63E0-611E-AC78-66E24EA30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6042356" y="708353"/>
              <a:ext cx="6869583" cy="5429710"/>
            </a:xfrm>
            <a:prstGeom prst="rect">
              <a:avLst/>
            </a:prstGeom>
            <a:gradFill>
              <a:gsLst>
                <a:gs pos="0">
                  <a:schemeClr val="accent5">
                    <a:alpha val="86000"/>
                  </a:schemeClr>
                </a:gs>
                <a:gs pos="57000">
                  <a:schemeClr val="accent2">
                    <a:alpha val="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grpSp>
      <p:sp>
        <p:nvSpPr>
          <p:cNvPr id="2" name="Rectangle 1">
            <a:extLst>
              <a:ext uri="{FF2B5EF4-FFF2-40B4-BE49-F238E27FC236}">
                <a16:creationId xmlns:a16="http://schemas.microsoft.com/office/drawing/2014/main" id="{8FBC2EF9-F14E-40E1-883F-0D2DAE9F7E54}"/>
              </a:ext>
            </a:extLst>
          </p:cNvPr>
          <p:cNvSpPr/>
          <p:nvPr/>
        </p:nvSpPr>
        <p:spPr>
          <a:xfrm>
            <a:off x="4641021" y="2625470"/>
            <a:ext cx="3740845" cy="1601344"/>
          </a:xfrm>
          <a:prstGeom prst="rect">
            <a:avLst/>
          </a:prstGeom>
        </p:spPr>
        <p:txBody>
          <a:bodyPr vert="horz" lIns="68580" tIns="34290" rIns="68580" bIns="34290" rtlCol="0" anchor="b">
            <a:normAutofit/>
          </a:bodyPr>
          <a:lstStyle/>
          <a:p>
            <a:pPr algn="ctr" defTabSz="685800" fontAlgn="auto">
              <a:lnSpc>
                <a:spcPct val="90000"/>
              </a:lnSpc>
              <a:spcAft>
                <a:spcPts val="450"/>
              </a:spcAft>
            </a:pPr>
            <a:r>
              <a:rPr lang="en-US" sz="4950" b="1" dirty="0">
                <a:ln w="0"/>
                <a:solidFill>
                  <a:srgbClr val="FFFFFF"/>
                </a:solidFill>
                <a:effectLst>
                  <a:outerShdw blurRad="38100" dist="19050" dir="2700000" algn="tl" rotWithShape="0">
                    <a:prstClr val="black">
                      <a:alpha val="40000"/>
                    </a:prstClr>
                  </a:outerShdw>
                </a:effectLst>
                <a:latin typeface="Calibri Light" panose="020F0302020204030204"/>
              </a:rPr>
              <a:t>Circulatory System</a:t>
            </a:r>
          </a:p>
        </p:txBody>
      </p:sp>
      <p:pic>
        <p:nvPicPr>
          <p:cNvPr id="1026" name="Picture 2" descr="The blood circulation in the circulatory system | Science online">
            <a:extLst>
              <a:ext uri="{FF2B5EF4-FFF2-40B4-BE49-F238E27FC236}">
                <a16:creationId xmlns:a16="http://schemas.microsoft.com/office/drawing/2014/main" id="{979B1496-58B2-492F-B92D-23FC739462F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510" r="2627"/>
          <a:stretch/>
        </p:blipFill>
        <p:spPr bwMode="auto">
          <a:xfrm>
            <a:off x="15" y="851533"/>
            <a:ext cx="3878871" cy="5149217"/>
          </a:xfrm>
          <a:prstGeom prst="rect">
            <a:avLst/>
          </a:prstGeom>
          <a:noFill/>
          <a:extLst>
            <a:ext uri="{909E8E84-426E-40DD-AFC4-6F175D3DCCD1}">
              <a14:hiddenFill xmlns:a14="http://schemas.microsoft.com/office/drawing/2010/main">
                <a:solidFill>
                  <a:srgbClr val="FFFFFF"/>
                </a:solidFill>
              </a14:hiddenFill>
            </a:ext>
          </a:extLst>
        </p:spPr>
      </p:pic>
      <p:sp>
        <p:nvSpPr>
          <p:cNvPr id="41987" name="WordArt 4">
            <a:extLst>
              <a:ext uri="{FF2B5EF4-FFF2-40B4-BE49-F238E27FC236}">
                <a16:creationId xmlns:a16="http://schemas.microsoft.com/office/drawing/2014/main" id="{8DE7F77F-68CA-4D2C-BA3F-C9C8CFFD7A66}"/>
              </a:ext>
            </a:extLst>
          </p:cNvPr>
          <p:cNvSpPr>
            <a:spLocks noChangeArrowheads="1" noChangeShapeType="1" noTextEdit="1"/>
          </p:cNvSpPr>
          <p:nvPr/>
        </p:nvSpPr>
        <p:spPr bwMode="auto">
          <a:xfrm>
            <a:off x="1314450" y="1000125"/>
            <a:ext cx="2400300" cy="657225"/>
          </a:xfrm>
          <a:prstGeom prst="rect">
            <a:avLst/>
          </a:prstGeom>
        </p:spPr>
        <p:txBody>
          <a:bodyPr wrap="none" fromWordArt="1">
            <a:prstTxWarp prst="textPlain">
              <a:avLst>
                <a:gd name="adj" fmla="val 50000"/>
              </a:avLst>
            </a:prstTxWarp>
          </a:bodyPr>
          <a:lstStyle/>
          <a:p>
            <a:pPr algn="ctr" defTabSz="685800" fontAlgn="auto">
              <a:spcBef>
                <a:spcPts val="0"/>
              </a:spcBef>
              <a:spcAft>
                <a:spcPts val="0"/>
              </a:spcAft>
            </a:pPr>
            <a:endParaRPr lang="en-US" sz="2700" kern="10" dirty="0">
              <a:ln w="25400">
                <a:solidFill>
                  <a:srgbClr val="000000"/>
                </a:solidFill>
                <a:round/>
                <a:headEnd/>
                <a:tailEnd/>
              </a:ln>
              <a:solidFill>
                <a:srgbClr val="FF0000"/>
              </a:solidFill>
              <a:latin typeface="Arial Black" panose="020B0A040201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0" name="Rectangle 1041">
            <a:extLst>
              <a:ext uri="{FF2B5EF4-FFF2-40B4-BE49-F238E27FC236}">
                <a16:creationId xmlns:a16="http://schemas.microsoft.com/office/drawing/2014/main" id="{16B067B1-F4E5-4FDF-813D-C9E872E800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pic>
        <p:nvPicPr>
          <p:cNvPr id="1026" name="Picture 2" descr="3 different types of bleeding and how to control them">
            <a:extLst>
              <a:ext uri="{FF2B5EF4-FFF2-40B4-BE49-F238E27FC236}">
                <a16:creationId xmlns:a16="http://schemas.microsoft.com/office/drawing/2014/main" id="{FB2E4445-9BF9-0947-27B0-B2103BAAFE1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268" b="9748"/>
          <a:stretch/>
        </p:blipFill>
        <p:spPr bwMode="auto">
          <a:xfrm>
            <a:off x="230831" y="1053328"/>
            <a:ext cx="8682338" cy="4751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3945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3024" name="Group 43023">
            <a:extLst>
              <a:ext uri="{FF2B5EF4-FFF2-40B4-BE49-F238E27FC236}">
                <a16:creationId xmlns:a16="http://schemas.microsoft.com/office/drawing/2014/main" id="{114ED94A-C85D-4CD3-4205-438D21CE6B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412" y="857249"/>
            <a:ext cx="3909950" cy="5162273"/>
            <a:chOff x="-19217" y="-1"/>
            <a:chExt cx="5213267" cy="6883030"/>
          </a:xfrm>
        </p:grpSpPr>
        <p:sp>
          <p:nvSpPr>
            <p:cNvPr id="43025" name="Rectangle 43024">
              <a:extLst>
                <a:ext uri="{FF2B5EF4-FFF2-40B4-BE49-F238E27FC236}">
                  <a16:creationId xmlns:a16="http://schemas.microsoft.com/office/drawing/2014/main" id="{E642BDB2-BF67-1D53-1C70-0B41D709E4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06" y="0"/>
              <a:ext cx="5204956" cy="6883029"/>
            </a:xfrm>
            <a:prstGeom prst="rect">
              <a:avLst/>
            </a:prstGeom>
            <a:gradFill>
              <a:gsLst>
                <a:gs pos="7000">
                  <a:schemeClr val="accent2"/>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sp>
          <p:nvSpPr>
            <p:cNvPr id="43026" name="Rectangle 43025">
              <a:extLst>
                <a:ext uri="{FF2B5EF4-FFF2-40B4-BE49-F238E27FC236}">
                  <a16:creationId xmlns:a16="http://schemas.microsoft.com/office/drawing/2014/main" id="{58E0D8CE-5DBF-B664-EB48-C29BF8AB48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19217" y="1731909"/>
              <a:ext cx="5204963" cy="5144400"/>
            </a:xfrm>
            <a:prstGeom prst="rect">
              <a:avLst/>
            </a:prstGeom>
            <a:gradFill flip="none" rotWithShape="1">
              <a:gsLst>
                <a:gs pos="0">
                  <a:schemeClr val="accent5">
                    <a:lumMod val="75000"/>
                  </a:schemeClr>
                </a:gs>
                <a:gs pos="60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fontAlgn="auto">
                <a:spcBef>
                  <a:spcPts val="0"/>
                </a:spcBef>
                <a:spcAft>
                  <a:spcPts val="0"/>
                </a:spcAft>
              </a:pPr>
              <a:endParaRPr lang="en-US" sz="1350">
                <a:solidFill>
                  <a:prstClr val="white"/>
                </a:solidFill>
                <a:latin typeface="Calibri" panose="020F0502020204030204"/>
              </a:endParaRPr>
            </a:p>
          </p:txBody>
        </p:sp>
        <p:sp>
          <p:nvSpPr>
            <p:cNvPr id="43027" name="Rectangle 43026">
              <a:extLst>
                <a:ext uri="{FF2B5EF4-FFF2-40B4-BE49-F238E27FC236}">
                  <a16:creationId xmlns:a16="http://schemas.microsoft.com/office/drawing/2014/main" id="{DFD140CE-7DE2-C88F-5EAE-F45EB69E6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10" y="6723"/>
              <a:ext cx="3834567" cy="6876300"/>
            </a:xfrm>
            <a:prstGeom prst="rect">
              <a:avLst/>
            </a:prstGeom>
            <a:gradFill flip="none" rotWithShape="1">
              <a:gsLst>
                <a:gs pos="3000">
                  <a:schemeClr val="accent2">
                    <a:lumMod val="60000"/>
                    <a:lumOff val="40000"/>
                    <a:alpha val="78000"/>
                  </a:schemeClr>
                </a:gs>
                <a:gs pos="42000">
                  <a:schemeClr val="accent2">
                    <a:alpha val="0"/>
                  </a:schemeClr>
                </a:gs>
              </a:gsLst>
              <a:lin ang="3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sp>
          <p:nvSpPr>
            <p:cNvPr id="43028" name="Rectangle 43027">
              <a:extLst>
                <a:ext uri="{FF2B5EF4-FFF2-40B4-BE49-F238E27FC236}">
                  <a16:creationId xmlns:a16="http://schemas.microsoft.com/office/drawing/2014/main" id="{557E87E3-413F-10EF-63D8-6016E986C9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44601" y="833689"/>
              <a:ext cx="6872341" cy="5204961"/>
            </a:xfrm>
            <a:prstGeom prst="rect">
              <a:avLst/>
            </a:prstGeom>
            <a:gradFill>
              <a:gsLst>
                <a:gs pos="0">
                  <a:schemeClr val="accent5">
                    <a:alpha val="86000"/>
                  </a:schemeClr>
                </a:gs>
                <a:gs pos="57000">
                  <a:schemeClr val="accent2">
                    <a:alpha val="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grpSp>
      <p:sp>
        <p:nvSpPr>
          <p:cNvPr id="2" name="Rectangle 1">
            <a:extLst>
              <a:ext uri="{FF2B5EF4-FFF2-40B4-BE49-F238E27FC236}">
                <a16:creationId xmlns:a16="http://schemas.microsoft.com/office/drawing/2014/main" id="{0F2BD5F6-249C-4C60-BAC5-418839EB2A80}"/>
              </a:ext>
            </a:extLst>
          </p:cNvPr>
          <p:cNvSpPr/>
          <p:nvPr/>
        </p:nvSpPr>
        <p:spPr>
          <a:xfrm>
            <a:off x="566613" y="1412127"/>
            <a:ext cx="2776935" cy="1212152"/>
          </a:xfrm>
          <a:prstGeom prst="rect">
            <a:avLst/>
          </a:prstGeom>
        </p:spPr>
        <p:txBody>
          <a:bodyPr vert="horz" lIns="68580" tIns="34290" rIns="68580" bIns="34290" rtlCol="0" anchor="b">
            <a:normAutofit/>
          </a:bodyPr>
          <a:lstStyle/>
          <a:p>
            <a:pPr defTabSz="685800" fontAlgn="auto">
              <a:lnSpc>
                <a:spcPct val="90000"/>
              </a:lnSpc>
              <a:spcAft>
                <a:spcPts val="450"/>
              </a:spcAft>
            </a:pPr>
            <a:r>
              <a:rPr lang="en-US" sz="3000" b="1" dirty="0">
                <a:ln w="0"/>
                <a:solidFill>
                  <a:srgbClr val="FFFFFF"/>
                </a:solidFill>
                <a:effectLst>
                  <a:outerShdw blurRad="38100" dist="19050" dir="2700000" algn="tl" rotWithShape="0">
                    <a:prstClr val="black">
                      <a:alpha val="40000"/>
                    </a:prstClr>
                  </a:outerShdw>
                </a:effectLst>
                <a:latin typeface="Calibri Light" panose="020F0302020204030204"/>
              </a:rPr>
              <a:t>Arterial Bleeding</a:t>
            </a:r>
          </a:p>
        </p:txBody>
      </p:sp>
      <p:sp>
        <p:nvSpPr>
          <p:cNvPr id="43012" name="Text Box 8">
            <a:extLst>
              <a:ext uri="{FF2B5EF4-FFF2-40B4-BE49-F238E27FC236}">
                <a16:creationId xmlns:a16="http://schemas.microsoft.com/office/drawing/2014/main" id="{2620DE72-BA83-41E1-AF02-9C1CB8D907F2}"/>
              </a:ext>
            </a:extLst>
          </p:cNvPr>
          <p:cNvSpPr txBox="1">
            <a:spLocks noChangeArrowheads="1"/>
          </p:cNvSpPr>
          <p:nvPr/>
        </p:nvSpPr>
        <p:spPr bwMode="auto">
          <a:xfrm>
            <a:off x="566614" y="2701588"/>
            <a:ext cx="2776934" cy="2643617"/>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68580" tIns="34290" rIns="68580" bIns="34290" rtlCol="0">
            <a:norm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indent="-171450" defTabSz="685800" eaLnBrk="1" fontAlgn="auto" hangingPunct="1">
              <a:lnSpc>
                <a:spcPct val="90000"/>
              </a:lnSpc>
              <a:spcBef>
                <a:spcPct val="50000"/>
              </a:spcBef>
              <a:spcAft>
                <a:spcPts val="0"/>
              </a:spcAft>
              <a:buFont typeface="Arial" panose="020B0604020202020204" pitchFamily="34" charset="0"/>
              <a:buChar char="•"/>
            </a:pPr>
            <a:r>
              <a:rPr lang="en-US" altLang="en-US" sz="2100" b="1" dirty="0">
                <a:solidFill>
                  <a:srgbClr val="FFFFFF"/>
                </a:solidFill>
                <a:latin typeface="Calibri" panose="020F0502020204030204"/>
              </a:rPr>
              <a:t>Bright Red</a:t>
            </a:r>
          </a:p>
          <a:p>
            <a:pPr indent="-171450" defTabSz="685800" eaLnBrk="1" fontAlgn="auto" hangingPunct="1">
              <a:lnSpc>
                <a:spcPct val="90000"/>
              </a:lnSpc>
              <a:spcBef>
                <a:spcPct val="50000"/>
              </a:spcBef>
              <a:spcAft>
                <a:spcPts val="0"/>
              </a:spcAft>
              <a:buFont typeface="Arial" panose="020B0604020202020204" pitchFamily="34" charset="0"/>
              <a:buChar char="•"/>
            </a:pPr>
            <a:r>
              <a:rPr lang="en-US" altLang="en-US" sz="2100" b="1" dirty="0">
                <a:solidFill>
                  <a:srgbClr val="FFFFFF"/>
                </a:solidFill>
                <a:latin typeface="Calibri" panose="020F0502020204030204"/>
              </a:rPr>
              <a:t>Under Pressure </a:t>
            </a:r>
          </a:p>
          <a:p>
            <a:pPr indent="-171450" defTabSz="685800" eaLnBrk="1" fontAlgn="auto" hangingPunct="1">
              <a:lnSpc>
                <a:spcPct val="90000"/>
              </a:lnSpc>
              <a:spcBef>
                <a:spcPct val="50000"/>
              </a:spcBef>
              <a:spcAft>
                <a:spcPts val="0"/>
              </a:spcAft>
              <a:buFont typeface="Arial" panose="020B0604020202020204" pitchFamily="34" charset="0"/>
              <a:buChar char="•"/>
            </a:pPr>
            <a:r>
              <a:rPr lang="en-US" altLang="en-US" sz="2100" b="1" dirty="0">
                <a:solidFill>
                  <a:srgbClr val="FFFFFF"/>
                </a:solidFill>
                <a:latin typeface="Calibri" panose="020F0502020204030204"/>
              </a:rPr>
              <a:t>May spurt from wound</a:t>
            </a:r>
          </a:p>
          <a:p>
            <a:pPr indent="-171450" defTabSz="685800" eaLnBrk="1" fontAlgn="auto" hangingPunct="1">
              <a:lnSpc>
                <a:spcPct val="90000"/>
              </a:lnSpc>
              <a:spcBef>
                <a:spcPct val="50000"/>
              </a:spcBef>
              <a:spcAft>
                <a:spcPts val="0"/>
              </a:spcAft>
              <a:buFont typeface="Arial" panose="020B0604020202020204" pitchFamily="34" charset="0"/>
              <a:buChar char="•"/>
            </a:pPr>
            <a:r>
              <a:rPr lang="en-US" altLang="en-US" sz="2100" b="1" dirty="0">
                <a:solidFill>
                  <a:srgbClr val="FFFFFF"/>
                </a:solidFill>
                <a:latin typeface="Calibri" panose="020F0502020204030204"/>
              </a:rPr>
              <a:t>Usually Severe and hard to control</a:t>
            </a:r>
          </a:p>
        </p:txBody>
      </p:sp>
      <p:pic>
        <p:nvPicPr>
          <p:cNvPr id="2050" name="Picture 2" descr="What is the real truth about using a tourniquet as first aid to stop  bleeding? Many say it's too dangerous. When &amp; how should it be used or not  used? - Quora">
            <a:extLst>
              <a:ext uri="{FF2B5EF4-FFF2-40B4-BE49-F238E27FC236}">
                <a16:creationId xmlns:a16="http://schemas.microsoft.com/office/drawing/2014/main" id="{441761F5-9C40-45D8-878C-BC66A2AD220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343" b="1"/>
          <a:stretch/>
        </p:blipFill>
        <p:spPr bwMode="auto">
          <a:xfrm>
            <a:off x="4544192" y="1447586"/>
            <a:ext cx="3974823" cy="39628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F3A7CC6-7B37-4064-BB5E-C2A5567120F0}"/>
              </a:ext>
            </a:extLst>
          </p:cNvPr>
          <p:cNvSpPr/>
          <p:nvPr/>
        </p:nvSpPr>
        <p:spPr>
          <a:xfrm>
            <a:off x="5932714" y="1413294"/>
            <a:ext cx="2582636" cy="1212152"/>
          </a:xfrm>
          <a:prstGeom prst="rect">
            <a:avLst/>
          </a:prstGeom>
        </p:spPr>
        <p:txBody>
          <a:bodyPr vert="horz" lIns="68580" tIns="34290" rIns="68580" bIns="34290" rtlCol="0" anchor="b">
            <a:normAutofit/>
          </a:bodyPr>
          <a:lstStyle/>
          <a:p>
            <a:pPr defTabSz="685800" fontAlgn="auto">
              <a:lnSpc>
                <a:spcPct val="90000"/>
              </a:lnSpc>
              <a:spcAft>
                <a:spcPts val="450"/>
              </a:spcAft>
            </a:pPr>
            <a:r>
              <a:rPr lang="en-US" b="1">
                <a:ln w="0"/>
                <a:solidFill>
                  <a:prstClr val="black"/>
                </a:solidFill>
                <a:effectLst>
                  <a:outerShdw blurRad="38100" dist="19050" dir="2700000" algn="tl" rotWithShape="0">
                    <a:prstClr val="black">
                      <a:alpha val="40000"/>
                    </a:prstClr>
                  </a:outerShdw>
                </a:effectLst>
                <a:latin typeface="Calibri Light" panose="020F0302020204030204"/>
              </a:rPr>
              <a:t>Venous Bleeding</a:t>
            </a:r>
          </a:p>
        </p:txBody>
      </p:sp>
      <p:pic>
        <p:nvPicPr>
          <p:cNvPr id="44035" name="Picture 4">
            <a:extLst>
              <a:ext uri="{FF2B5EF4-FFF2-40B4-BE49-F238E27FC236}">
                <a16:creationId xmlns:a16="http://schemas.microsoft.com/office/drawing/2014/main" id="{055C3C1B-7B16-42B8-B86C-DD2B521AFFEB}"/>
              </a:ext>
            </a:extLst>
          </p:cNvPr>
          <p:cNvPicPr>
            <a:picLocks noChangeArrowheads="1"/>
          </p:cNvPicPr>
          <p:nvPr/>
        </p:nvPicPr>
        <p:blipFill>
          <a:blip r:embed="rId2">
            <a:extLst>
              <a:ext uri="{28A0092B-C50C-407E-A947-70E740481C1C}">
                <a14:useLocalDpi xmlns:a14="http://schemas.microsoft.com/office/drawing/2010/main" val="0"/>
              </a:ext>
            </a:extLst>
          </a:blip>
          <a:srcRect t="43332" r="96" b="28334"/>
          <a:stretch>
            <a:fillRect/>
          </a:stretch>
        </p:blipFill>
        <p:spPr bwMode="auto">
          <a:xfrm>
            <a:off x="590336" y="2483350"/>
            <a:ext cx="4837162" cy="1838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6" name="Text Box 8">
            <a:extLst>
              <a:ext uri="{FF2B5EF4-FFF2-40B4-BE49-F238E27FC236}">
                <a16:creationId xmlns:a16="http://schemas.microsoft.com/office/drawing/2014/main" id="{0511B02E-8718-4DC5-B6CD-AB1CBDCE9EB5}"/>
              </a:ext>
            </a:extLst>
          </p:cNvPr>
          <p:cNvSpPr txBox="1">
            <a:spLocks noChangeArrowheads="1"/>
          </p:cNvSpPr>
          <p:nvPr/>
        </p:nvSpPr>
        <p:spPr bwMode="auto">
          <a:xfrm>
            <a:off x="5932714" y="2757357"/>
            <a:ext cx="2582636" cy="2585874"/>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68580" tIns="34290" rIns="68580" bIns="34290" rtlCol="0" anchor="t">
            <a:norm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indent="-171450" defTabSz="685800" eaLnBrk="1" fontAlgn="auto" hangingPunct="1">
              <a:lnSpc>
                <a:spcPct val="90000"/>
              </a:lnSpc>
              <a:spcBef>
                <a:spcPct val="50000"/>
              </a:spcBef>
              <a:spcAft>
                <a:spcPts val="0"/>
              </a:spcAft>
              <a:buFont typeface="Arial" panose="020B0604020202020204" pitchFamily="34" charset="0"/>
              <a:buChar char="•"/>
            </a:pPr>
            <a:r>
              <a:rPr lang="en-US" altLang="en-US" sz="1500">
                <a:solidFill>
                  <a:prstClr val="black"/>
                </a:solidFill>
                <a:latin typeface="Calibri" panose="020F0502020204030204"/>
              </a:rPr>
              <a:t>Dark Red</a:t>
            </a:r>
          </a:p>
          <a:p>
            <a:pPr indent="-171450" defTabSz="685800" eaLnBrk="1" fontAlgn="auto" hangingPunct="1">
              <a:lnSpc>
                <a:spcPct val="90000"/>
              </a:lnSpc>
              <a:spcBef>
                <a:spcPct val="50000"/>
              </a:spcBef>
              <a:spcAft>
                <a:spcPts val="0"/>
              </a:spcAft>
              <a:buFont typeface="Arial" panose="020B0604020202020204" pitchFamily="34" charset="0"/>
              <a:buChar char="•"/>
            </a:pPr>
            <a:r>
              <a:rPr lang="en-US" altLang="en-US" sz="1500">
                <a:solidFill>
                  <a:prstClr val="black"/>
                </a:solidFill>
                <a:latin typeface="Calibri" panose="020F0502020204030204"/>
              </a:rPr>
              <a:t>Steady Flow</a:t>
            </a:r>
          </a:p>
          <a:p>
            <a:pPr indent="-171450" defTabSz="685800" eaLnBrk="1" fontAlgn="auto" hangingPunct="1">
              <a:lnSpc>
                <a:spcPct val="90000"/>
              </a:lnSpc>
              <a:spcBef>
                <a:spcPct val="50000"/>
              </a:spcBef>
              <a:spcAft>
                <a:spcPts val="0"/>
              </a:spcAft>
              <a:buFont typeface="Arial" panose="020B0604020202020204" pitchFamily="34" charset="0"/>
              <a:buChar char="•"/>
            </a:pPr>
            <a:r>
              <a:rPr lang="en-US" altLang="en-US" sz="1500">
                <a:solidFill>
                  <a:prstClr val="black"/>
                </a:solidFill>
                <a:latin typeface="Calibri" panose="020F0502020204030204"/>
              </a:rPr>
              <a:t>Under Less Pressure</a:t>
            </a:r>
          </a:p>
          <a:p>
            <a:pPr indent="-171450" defTabSz="685800" eaLnBrk="1" fontAlgn="auto" hangingPunct="1">
              <a:lnSpc>
                <a:spcPct val="90000"/>
              </a:lnSpc>
              <a:spcBef>
                <a:spcPct val="50000"/>
              </a:spcBef>
              <a:spcAft>
                <a:spcPts val="0"/>
              </a:spcAft>
              <a:buFont typeface="Arial" panose="020B0604020202020204" pitchFamily="34" charset="0"/>
              <a:buChar char="•"/>
            </a:pPr>
            <a:r>
              <a:rPr lang="en-US" altLang="en-US" sz="1500">
                <a:solidFill>
                  <a:prstClr val="black"/>
                </a:solidFill>
                <a:latin typeface="Calibri" panose="020F0502020204030204"/>
              </a:rPr>
              <a:t>Can Be Severe But Easier To Control</a:t>
            </a:r>
          </a:p>
        </p:txBody>
      </p:sp>
      <p:grpSp>
        <p:nvGrpSpPr>
          <p:cNvPr id="44041" name="Group 44040">
            <a:extLst>
              <a:ext uri="{FF2B5EF4-FFF2-40B4-BE49-F238E27FC236}">
                <a16:creationId xmlns:a16="http://schemas.microsoft.com/office/drawing/2014/main" id="{31C49F18-8757-4E87-5C2E-9D6D7B82BA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69" y="5910539"/>
            <a:ext cx="9155400" cy="92522"/>
            <a:chOff x="-5025" y="6737718"/>
            <a:chExt cx="12207200" cy="123363"/>
          </a:xfrm>
        </p:grpSpPr>
        <p:sp>
          <p:nvSpPr>
            <p:cNvPr id="44042" name="Rectangle 44041">
              <a:extLst>
                <a:ext uri="{FF2B5EF4-FFF2-40B4-BE49-F238E27FC236}">
                  <a16:creationId xmlns:a16="http://schemas.microsoft.com/office/drawing/2014/main" id="{25C84D91-E5BF-B919-ACEF-4A25262CEE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sp>
          <p:nvSpPr>
            <p:cNvPr id="44043" name="Rectangle 44042">
              <a:extLst>
                <a:ext uri="{FF2B5EF4-FFF2-40B4-BE49-F238E27FC236}">
                  <a16:creationId xmlns:a16="http://schemas.microsoft.com/office/drawing/2014/main" id="{DD889E38-27CA-E23F-B646-8D7B4BB17D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079" name="Rectangle 45064">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sp>
        <p:nvSpPr>
          <p:cNvPr id="5" name="Rectangle 4">
            <a:extLst>
              <a:ext uri="{FF2B5EF4-FFF2-40B4-BE49-F238E27FC236}">
                <a16:creationId xmlns:a16="http://schemas.microsoft.com/office/drawing/2014/main" id="{96A467B1-753C-4C18-9300-2E8794F8F7D3}"/>
              </a:ext>
            </a:extLst>
          </p:cNvPr>
          <p:cNvSpPr/>
          <p:nvPr/>
        </p:nvSpPr>
        <p:spPr>
          <a:xfrm>
            <a:off x="4809068" y="1233489"/>
            <a:ext cx="3296505" cy="1287191"/>
          </a:xfrm>
          <a:prstGeom prst="rect">
            <a:avLst/>
          </a:prstGeom>
        </p:spPr>
        <p:txBody>
          <a:bodyPr vert="horz" lIns="68580" tIns="34290" rIns="68580" bIns="34290" rtlCol="0" anchor="b">
            <a:normAutofit/>
          </a:bodyPr>
          <a:lstStyle/>
          <a:p>
            <a:pPr defTabSz="685800" fontAlgn="auto">
              <a:lnSpc>
                <a:spcPct val="90000"/>
              </a:lnSpc>
              <a:spcAft>
                <a:spcPts val="450"/>
              </a:spcAft>
            </a:pPr>
            <a:r>
              <a:rPr lang="en-US" sz="4200" b="1">
                <a:ln w="0"/>
                <a:solidFill>
                  <a:prstClr val="black"/>
                </a:solidFill>
                <a:effectLst>
                  <a:outerShdw blurRad="38100" dist="19050" dir="2700000" algn="tl" rotWithShape="0">
                    <a:prstClr val="black">
                      <a:alpha val="40000"/>
                    </a:prstClr>
                  </a:outerShdw>
                </a:effectLst>
                <a:latin typeface="Calibri Light" panose="020F0302020204030204"/>
              </a:rPr>
              <a:t>Capillary Bleeding</a:t>
            </a:r>
          </a:p>
        </p:txBody>
      </p:sp>
      <p:sp>
        <p:nvSpPr>
          <p:cNvPr id="45080" name="Rectangle 45066">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57250"/>
            <a:ext cx="4334933" cy="51435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Calibri" panose="020F0502020204030204"/>
            </a:endParaRPr>
          </a:p>
        </p:txBody>
      </p:sp>
      <p:pic>
        <p:nvPicPr>
          <p:cNvPr id="45058" name="Picture 4">
            <a:extLst>
              <a:ext uri="{FF2B5EF4-FFF2-40B4-BE49-F238E27FC236}">
                <a16:creationId xmlns:a16="http://schemas.microsoft.com/office/drawing/2014/main" id="{F81E7F4E-6D8B-48E4-BAD8-A7E52BE462D4}"/>
              </a:ext>
            </a:extLst>
          </p:cNvPr>
          <p:cNvPicPr>
            <a:picLocks noChangeArrowheads="1"/>
          </p:cNvPicPr>
          <p:nvPr/>
        </p:nvPicPr>
        <p:blipFill>
          <a:blip r:embed="rId2">
            <a:extLst>
              <a:ext uri="{28A0092B-C50C-407E-A947-70E740481C1C}">
                <a14:useLocalDpi xmlns:a14="http://schemas.microsoft.com/office/drawing/2010/main" val="0"/>
              </a:ext>
            </a:extLst>
          </a:blip>
          <a:srcRect t="71666"/>
          <a:stretch>
            <a:fillRect/>
          </a:stretch>
        </p:blipFill>
        <p:spPr bwMode="auto">
          <a:xfrm>
            <a:off x="209358" y="2685554"/>
            <a:ext cx="3916219" cy="148689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0" name="Text Box 6">
            <a:extLst>
              <a:ext uri="{FF2B5EF4-FFF2-40B4-BE49-F238E27FC236}">
                <a16:creationId xmlns:a16="http://schemas.microsoft.com/office/drawing/2014/main" id="{65ED8DE4-3DC1-4ADB-8805-939EB5DCA8CB}"/>
              </a:ext>
            </a:extLst>
          </p:cNvPr>
          <p:cNvSpPr txBox="1">
            <a:spLocks noChangeArrowheads="1"/>
          </p:cNvSpPr>
          <p:nvPr/>
        </p:nvSpPr>
        <p:spPr bwMode="auto">
          <a:xfrm>
            <a:off x="4794438" y="2841692"/>
            <a:ext cx="3326041" cy="278282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68580" tIns="34290" rIns="68580" bIns="34290" rtlCol="0" anchor="t">
            <a:norm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indent="-171450" defTabSz="685800" eaLnBrk="1" fontAlgn="auto" hangingPunct="1">
              <a:lnSpc>
                <a:spcPct val="90000"/>
              </a:lnSpc>
              <a:spcBef>
                <a:spcPct val="50000"/>
              </a:spcBef>
              <a:spcAft>
                <a:spcPts val="0"/>
              </a:spcAft>
              <a:buFont typeface="Arial" panose="020B0604020202020204" pitchFamily="34" charset="0"/>
              <a:buChar char="•"/>
            </a:pPr>
            <a:r>
              <a:rPr lang="en-US" altLang="en-US" sz="2400" dirty="0">
                <a:solidFill>
                  <a:prstClr val="black">
                    <a:alpha val="80000"/>
                  </a:prstClr>
                </a:solidFill>
                <a:latin typeface="Calibri" panose="020F0502020204030204"/>
              </a:rPr>
              <a:t>Darker Than Arterial But Not As Dark AS Venous Bleeding</a:t>
            </a:r>
          </a:p>
          <a:p>
            <a:pPr indent="-171450" defTabSz="685800" eaLnBrk="1" fontAlgn="auto" hangingPunct="1">
              <a:lnSpc>
                <a:spcPct val="90000"/>
              </a:lnSpc>
              <a:spcBef>
                <a:spcPct val="50000"/>
              </a:spcBef>
              <a:spcAft>
                <a:spcPts val="0"/>
              </a:spcAft>
              <a:buFont typeface="Arial" panose="020B0604020202020204" pitchFamily="34" charset="0"/>
              <a:buChar char="•"/>
            </a:pPr>
            <a:r>
              <a:rPr lang="en-US" altLang="en-US" sz="2400" dirty="0">
                <a:solidFill>
                  <a:prstClr val="black">
                    <a:alpha val="80000"/>
                  </a:prstClr>
                </a:solidFill>
                <a:latin typeface="Calibri" panose="020F0502020204030204"/>
              </a:rPr>
              <a:t>Oozes From Wound</a:t>
            </a:r>
          </a:p>
        </p:txBody>
      </p:sp>
      <p:cxnSp>
        <p:nvCxnSpPr>
          <p:cNvPr id="45081" name="Straight Connector 45068">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89622" y="3565046"/>
            <a:ext cx="0" cy="2429046"/>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Capsules">
  <a:themeElements>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Capsules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Capsules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63</TotalTime>
  <Words>268</Words>
  <Application>Microsoft Office PowerPoint</Application>
  <PresentationFormat>On-screen Show (4:3)</PresentationFormat>
  <Paragraphs>54</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Times New Roman</vt:lpstr>
      <vt:lpstr>Arial</vt:lpstr>
      <vt:lpstr>Wingdings</vt:lpstr>
      <vt:lpstr>Arial Black</vt:lpstr>
      <vt:lpstr>Impact</vt:lpstr>
      <vt:lpstr>Capsules</vt:lpstr>
      <vt:lpstr>Office Theme</vt:lpstr>
      <vt:lpstr>CHAPTER 4</vt:lpstr>
      <vt:lpstr>Chapter 4-Control Of Bleeding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First Aid</vt:lpstr>
    </vt:vector>
  </TitlesOfParts>
  <Company>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dc:title>
  <dc:creator>Unknown User</dc:creator>
  <cp:lastModifiedBy>Tincher, Gary S</cp:lastModifiedBy>
  <cp:revision>7</cp:revision>
  <dcterms:created xsi:type="dcterms:W3CDTF">2001-12-18T16:30:31Z</dcterms:created>
  <dcterms:modified xsi:type="dcterms:W3CDTF">2024-07-15T18:40:27Z</dcterms:modified>
</cp:coreProperties>
</file>